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1" r:id="rId4"/>
    <p:sldId id="264" r:id="rId5"/>
    <p:sldId id="260" r:id="rId6"/>
    <p:sldId id="265" r:id="rId7"/>
    <p:sldId id="266" r:id="rId8"/>
    <p:sldId id="267" r:id="rId9"/>
    <p:sldId id="263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E1251-E029-4498-98CA-4A0096D5ADE0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FBC05-E189-4507-88C0-A12437115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1A9CD-BD49-4086-B8BA-2623A45858E8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81BFA-64E4-48D5-9C38-9AD91FC9D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FA2C5-BEC2-444D-89A8-A3B1129F87FC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F4C32-B7A4-407A-B56E-17661E9CD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1A342-1DE3-420F-9079-FC047320D8D7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AE27F-2302-4CA7-8715-636C950C4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07650-0961-4976-BB48-F06CA230BC98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8113E-0B53-407E-BB37-768EC9CB7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50C-90E0-460A-AA7F-219D56B248D0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830-06C7-42E1-B5C9-610EBBED2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F35F-735C-475B-945A-3C9F71BDEEC0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3AFA6-CAD5-420D-9E5E-B9CF2E00C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A2F7-4EED-45C9-A0CA-24DA2308FDB8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1BC2-744C-4CD1-B6C6-A4171A90A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C8353-45F8-49B5-B54A-7861CBCBD7D2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50856-3EE4-42C2-BC68-C18FF8AE9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5C476-DDCD-44BB-B6C3-12739110157D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04D2-9671-458C-8F12-7E8D8A373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AD232-5548-4255-AD19-3573F165CC24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7974-33D0-4D51-A66F-D7B27AD46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496907-AF0E-48DC-974A-8875F9BADFDC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4733A1-5562-4A8A-A5D9-15AF90779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.millar@rgu.ac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lan%20Gathering\Reflections%20and%20visions%20short.m4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lan%20Gathering\Glenmore%20Lodge%20Residential%2028-30th%20Oct.%202011-Large.m4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celcis.org/index.php/resources/entry/diversity_and_disability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ap.ac.uk/docs/casestudies/voiceofreason.pdf" TargetMode="External"/><Relationship Id="rId2" Type="http://schemas.openxmlformats.org/officeDocument/2006/relationships/hyperlink" Target="http://www4.rgu.ac.uk/social/networks/page.cfm?pge=4608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lumba1400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355600" y="2108200"/>
            <a:ext cx="6251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Voices of reason in Child and Youth Care Practice the group-a voice of reason with Jeremy Millar</a:t>
            </a:r>
          </a:p>
          <a:p>
            <a:r>
              <a:rPr lang="en-US" sz="2400">
                <a:latin typeface="Calibri" pitchFamily="34" charset="0"/>
              </a:rPr>
              <a:t>Robert Gordon University and CELCIS</a:t>
            </a:r>
          </a:p>
        </p:txBody>
      </p:sp>
      <p:sp>
        <p:nvSpPr>
          <p:cNvPr id="13315" name="TextBox 7"/>
          <p:cNvSpPr txBox="1">
            <a:spLocks noChangeArrowheads="1"/>
          </p:cNvSpPr>
          <p:nvPr/>
        </p:nvSpPr>
        <p:spPr bwMode="auto">
          <a:xfrm>
            <a:off x="355600" y="3913188"/>
            <a:ext cx="67183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School of Applied Social Studies</a:t>
            </a:r>
          </a:p>
          <a:p>
            <a:r>
              <a:rPr lang="en-US">
                <a:latin typeface="Calibri" pitchFamily="34" charset="0"/>
              </a:rPr>
              <a:t>Faculty of Health and Social Care</a:t>
            </a:r>
          </a:p>
          <a:p>
            <a:r>
              <a:rPr lang="en-US">
                <a:latin typeface="Calibri" pitchFamily="34" charset="0"/>
              </a:rPr>
              <a:t>The Robert Gordon University</a:t>
            </a:r>
          </a:p>
          <a:p>
            <a:r>
              <a:rPr lang="en-US">
                <a:latin typeface="Calibri" pitchFamily="34" charset="0"/>
              </a:rPr>
              <a:t>Garthdee Road</a:t>
            </a:r>
          </a:p>
          <a:p>
            <a:r>
              <a:rPr lang="en-US">
                <a:latin typeface="Calibri" pitchFamily="34" charset="0"/>
              </a:rPr>
              <a:t>Aberdeen </a:t>
            </a:r>
          </a:p>
          <a:p>
            <a:r>
              <a:rPr lang="en-US">
                <a:latin typeface="Calibri" pitchFamily="34" charset="0"/>
              </a:rPr>
              <a:t>AB10 7QG</a:t>
            </a:r>
          </a:p>
          <a:p>
            <a:r>
              <a:rPr lang="en-US">
                <a:latin typeface="Calibri" pitchFamily="34" charset="0"/>
              </a:rPr>
              <a:t>United Kingdom</a:t>
            </a:r>
          </a:p>
          <a:p>
            <a:r>
              <a:rPr lang="en-US">
                <a:latin typeface="Calibri" pitchFamily="34" charset="0"/>
              </a:rPr>
              <a:t>Telephone: +44 (0)1224 263249</a:t>
            </a:r>
          </a:p>
          <a:p>
            <a:r>
              <a:rPr lang="en-US">
                <a:latin typeface="Calibri" pitchFamily="34" charset="0"/>
              </a:rPr>
              <a:t>Facsimile: +44 (0)1224 263222</a:t>
            </a:r>
          </a:p>
          <a:p>
            <a:r>
              <a:rPr lang="en-US">
                <a:latin typeface="Calibri" pitchFamily="34" charset="0"/>
              </a:rPr>
              <a:t>E-mail: </a:t>
            </a:r>
            <a:r>
              <a:rPr lang="en-US" u="sng">
                <a:latin typeface="Calibri" pitchFamily="34" charset="0"/>
                <a:hlinkClick r:id="rId3"/>
              </a:rPr>
              <a:t>j.millar@rgu.ac.uk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group a voice of reason</a:t>
            </a:r>
          </a:p>
        </p:txBody>
      </p:sp>
      <p:pic>
        <p:nvPicPr>
          <p:cNvPr id="14338" name="Content Placeholder 4" descr="avor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1093" r="-41093"/>
          <a:stretch>
            <a:fillRect/>
          </a:stretch>
        </p:blipFill>
        <p:spPr>
          <a:xfrm>
            <a:off x="457200" y="1600200"/>
            <a:ext cx="8229600" cy="38528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Faculty of Health and Social Care </a:t>
            </a:r>
            <a:br>
              <a:rPr lang="en-US" dirty="0" smtClean="0"/>
            </a:br>
            <a:r>
              <a:rPr lang="en-US" dirty="0" smtClean="0"/>
              <a:t>Robert Gordon University, Aberdeen</a:t>
            </a:r>
            <a:endParaRPr lang="en-US" dirty="0"/>
          </a:p>
        </p:txBody>
      </p:sp>
      <p:pic>
        <p:nvPicPr>
          <p:cNvPr id="15362" name="Content Placeholder 5" descr="DSCF04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we do</a:t>
            </a:r>
          </a:p>
        </p:txBody>
      </p:sp>
      <p:pic>
        <p:nvPicPr>
          <p:cNvPr id="16386" name="Content Placeholder 3" descr="columba pictures 0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Living and learning together </a:t>
            </a:r>
          </a:p>
        </p:txBody>
      </p:sp>
      <p:pic>
        <p:nvPicPr>
          <p:cNvPr id="17410" name="Content Placeholder 3" descr="columba pictures 0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Reflections and Visions</a:t>
            </a:r>
          </a:p>
        </p:txBody>
      </p:sp>
      <p:pic>
        <p:nvPicPr>
          <p:cNvPr id="18436" name="Reflections and visions short.m4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17638"/>
            <a:ext cx="8229600" cy="4875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Influencing the future</a:t>
            </a:r>
          </a:p>
        </p:txBody>
      </p:sp>
      <p:pic>
        <p:nvPicPr>
          <p:cNvPr id="19460" name="Glenmore Lodge Residential 28-30th Oct. 2011-Large.m4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23900" y="1593850"/>
            <a:ext cx="7700963" cy="457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4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Young people discuss advocacy, human rights, diversity and </a:t>
            </a:r>
            <a:r>
              <a:rPr lang="en-US" dirty="0" smtClean="0"/>
              <a:t>disability</a:t>
            </a:r>
            <a:br>
              <a:rPr lang="en-US" dirty="0" smtClean="0"/>
            </a:br>
            <a:r>
              <a:rPr lang="en-US" sz="2667" dirty="0" smtClean="0">
                <a:hlinkClick r:id="rId2"/>
              </a:rPr>
              <a:t>http://www.celcis.org/index.php/resources/entry/diversity_and_disability</a:t>
            </a:r>
            <a:r>
              <a:rPr lang="en-US" sz="2667" smtClean="0"/>
              <a:t> </a:t>
            </a:r>
            <a:endParaRPr lang="en-US" sz="2667" dirty="0"/>
          </a:p>
        </p:txBody>
      </p:sp>
      <p:pic>
        <p:nvPicPr>
          <p:cNvPr id="20482" name="Content Placeholder 3" descr="DSCF1143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457200" y="1897063"/>
            <a:ext cx="8229600" cy="4402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 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hlinkClick r:id="rId2"/>
              </a:rPr>
              <a:t>http://www4.rgu.ac.uk/social/networks/page.cfm?pge=46085</a:t>
            </a:r>
            <a:r>
              <a:rPr lang="en-US" smtClean="0"/>
              <a:t> </a:t>
            </a:r>
          </a:p>
          <a:p>
            <a:r>
              <a:rPr lang="en-US" smtClean="0">
                <a:hlinkClick r:id="rId3"/>
              </a:rPr>
              <a:t>http://www.swap.ac.uk/docs/casestudies/voiceofreason.pdf</a:t>
            </a:r>
            <a:endParaRPr lang="en-US" smtClean="0"/>
          </a:p>
          <a:p>
            <a:r>
              <a:rPr lang="en-US" smtClean="0">
                <a:hlinkClick r:id="rId4"/>
              </a:rPr>
              <a:t>http://www.columba1400.com/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102</Words>
  <Application>Microsoft Macintosh PowerPoint</Application>
  <PresentationFormat>On-screen Show (4:3)</PresentationFormat>
  <Paragraphs>23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Slide 1</vt:lpstr>
      <vt:lpstr>The group a voice of reason</vt:lpstr>
      <vt:lpstr>The Faculty of Health and Social Care  Robert Gordon University, Aberdeen</vt:lpstr>
      <vt:lpstr>What we do</vt:lpstr>
      <vt:lpstr>Living and learning together </vt:lpstr>
      <vt:lpstr>Reflections and Visions</vt:lpstr>
      <vt:lpstr>Influencing the future</vt:lpstr>
      <vt:lpstr>Young people discuss advocacy, human rights, diversity and disability http://www.celcis.org/index.php/resources/entry/diversity_and_disability </vt:lpstr>
      <vt:lpstr>References </vt:lpstr>
    </vt:vector>
  </TitlesOfParts>
  <Company>Robert Gordon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Jeremy Millar</dc:creator>
  <cp:lastModifiedBy>twitter</cp:lastModifiedBy>
  <cp:revision>5</cp:revision>
  <dcterms:created xsi:type="dcterms:W3CDTF">2012-03-19T09:12:14Z</dcterms:created>
  <dcterms:modified xsi:type="dcterms:W3CDTF">2012-03-19T15:18:14Z</dcterms:modified>
</cp:coreProperties>
</file>