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17"/>
  </p:notesMasterIdLst>
  <p:handoutMasterIdLst>
    <p:handoutMasterId r:id="rId18"/>
  </p:handoutMasterIdLst>
  <p:sldIdLst>
    <p:sldId id="256" r:id="rId2"/>
    <p:sldId id="369" r:id="rId3"/>
    <p:sldId id="365" r:id="rId4"/>
    <p:sldId id="322" r:id="rId5"/>
    <p:sldId id="348" r:id="rId6"/>
    <p:sldId id="370" r:id="rId7"/>
    <p:sldId id="375" r:id="rId8"/>
    <p:sldId id="323" r:id="rId9"/>
    <p:sldId id="324" r:id="rId10"/>
    <p:sldId id="374" r:id="rId11"/>
    <p:sldId id="371" r:id="rId12"/>
    <p:sldId id="372" r:id="rId13"/>
    <p:sldId id="373" r:id="rId14"/>
    <p:sldId id="350" r:id="rId15"/>
    <p:sldId id="376"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84"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1BCB5196-22CA-4469-8BDC-7DD8169C13DA}" type="datetimeFigureOut">
              <a:rPr lang="en-US"/>
              <a:pPr>
                <a:defRPr/>
              </a:pPr>
              <a:t>3/20/2012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9122768F-8CF4-4158-AFD2-213919E571A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69AFA52-D26D-472E-ACE5-8B6A6CB080F3}" type="datetimeFigureOut">
              <a:rPr lang="en-CA"/>
              <a:pPr>
                <a:defRPr/>
              </a:pPr>
              <a:t>20/03/2012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C88936DE-A790-4FAF-8D3F-EC2023CA76B5}" type="slidenum">
              <a:rPr lang="en-CA"/>
              <a:pPr>
                <a:defRPr/>
              </a:pPr>
              <a:t>‹#›</a:t>
            </a:fld>
            <a:endParaRPr lang="en-CA"/>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A4BA3AE-7D33-49DD-B4F5-6071E684671C}" type="slidenum">
              <a:rPr lang="en-CA">
                <a:cs typeface="Arial" charset="0"/>
              </a:rPr>
              <a:pPr fontAlgn="base">
                <a:spcBef>
                  <a:spcPct val="0"/>
                </a:spcBef>
                <a:spcAft>
                  <a:spcPct val="0"/>
                </a:spcAft>
              </a:pPr>
              <a:t>6</a:t>
            </a:fld>
            <a:endParaRPr lang="en-CA">
              <a:cs typeface="Arial" charset="0"/>
            </a:endParaRPr>
          </a:p>
        </p:txBody>
      </p:sp>
      <p:sp>
        <p:nvSpPr>
          <p:cNvPr id="215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1"/>
          <p:cNvSpPr>
            <a:spLocks noGrp="1" noRot="1" noChangeAspect="1" noChangeArrowheads="1" noTextEdit="1"/>
          </p:cNvSpPr>
          <p:nvPr>
            <p:ph type="sldImg"/>
          </p:nvPr>
        </p:nvSpPr>
        <p:spPr bwMode="auto">
          <a:noFill/>
          <a:ln>
            <a:solidFill>
              <a:srgbClr val="000000"/>
            </a:solidFill>
            <a:miter lim="800000"/>
            <a:headEnd/>
            <a:tailEnd/>
          </a:ln>
        </p:spPr>
      </p:sp>
      <p:sp>
        <p:nvSpPr>
          <p:cNvPr id="26627" name="Text Box 2"/>
          <p:cNvSpPr>
            <a:spLocks noGrp="1" noChangeArrowheads="1"/>
          </p:cNvSpPr>
          <p:nvPr>
            <p:ph type="body" idx="1"/>
          </p:nvPr>
        </p:nvSpPr>
        <p:spPr bwMode="auto">
          <a:xfrm>
            <a:off x="503238" y="4316413"/>
            <a:ext cx="5856287" cy="4060825"/>
          </a:xfrm>
          <a:noFill/>
        </p:spPr>
        <p:txBody>
          <a:bodyPr wrap="none" numCol="1" anchor="ctr" anchorCtr="0" compatLnSpc="1">
            <a:prstTxWarp prst="textNoShape">
              <a:avLst/>
            </a:prstTxWarp>
          </a:bodyPr>
          <a:lstStyle/>
          <a:p>
            <a:pPr>
              <a:spcBef>
                <a:spcPct val="0"/>
              </a:spcBef>
            </a:pPr>
            <a:endParaRPr lang="en-CA"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4" name="Straight Connector 7"/>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Straight Connector 12"/>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Oval 13"/>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CA" smtClean="0"/>
              <a:t>Click to edit Master subtitle style</a:t>
            </a:r>
            <a:endParaRPr lang="en-US"/>
          </a:p>
        </p:txBody>
      </p:sp>
      <p:sp>
        <p:nvSpPr>
          <p:cNvPr id="28" name="Title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CA" smtClean="0"/>
              <a:t>Click to edit Master title style</a:t>
            </a:r>
            <a:endParaRPr lang="en-US"/>
          </a:p>
        </p:txBody>
      </p:sp>
      <p:sp>
        <p:nvSpPr>
          <p:cNvPr id="7" name="Date Placeholder 14"/>
          <p:cNvSpPr>
            <a:spLocks noGrp="1"/>
          </p:cNvSpPr>
          <p:nvPr>
            <p:ph type="dt" sz="half" idx="10"/>
          </p:nvPr>
        </p:nvSpPr>
        <p:spPr/>
        <p:txBody>
          <a:bodyPr/>
          <a:lstStyle>
            <a:lvl1pPr>
              <a:defRPr/>
            </a:lvl1pPr>
          </a:lstStyle>
          <a:p>
            <a:pPr>
              <a:defRPr/>
            </a:pPr>
            <a:fld id="{814E0C88-D35D-40F6-BE26-D3C543A1EF06}" type="datetime1">
              <a:rPr lang="en-CA"/>
              <a:pPr>
                <a:defRPr/>
              </a:pPr>
              <a:t>20/03/2012</a:t>
            </a:fld>
            <a:endParaRPr lang="en-CA"/>
          </a:p>
        </p:txBody>
      </p:sp>
      <p:sp>
        <p:nvSpPr>
          <p:cNvPr id="8" name="Slide Number Placeholder 15"/>
          <p:cNvSpPr>
            <a:spLocks noGrp="1"/>
          </p:cNvSpPr>
          <p:nvPr>
            <p:ph type="sldNum" sz="quarter" idx="11"/>
          </p:nvPr>
        </p:nvSpPr>
        <p:spPr/>
        <p:txBody>
          <a:bodyPr/>
          <a:lstStyle>
            <a:lvl1pPr>
              <a:defRPr/>
            </a:lvl1pPr>
          </a:lstStyle>
          <a:p>
            <a:pPr>
              <a:defRPr/>
            </a:pPr>
            <a:fld id="{B36F6A5C-F317-47FC-8444-9DABE0E8EBC6}" type="slidenum">
              <a:rPr lang="en-CA"/>
              <a:pPr>
                <a:defRPr/>
              </a:pPr>
              <a:t>‹#›</a:t>
            </a:fld>
            <a:endParaRPr lang="en-CA"/>
          </a:p>
        </p:txBody>
      </p:sp>
      <p:sp>
        <p:nvSpPr>
          <p:cNvPr id="10" name="Footer Placeholder 16"/>
          <p:cNvSpPr>
            <a:spLocks noGrp="1"/>
          </p:cNvSpPr>
          <p:nvPr>
            <p:ph type="ftr" sz="quarter" idx="12"/>
          </p:nvPr>
        </p:nvSpPr>
        <p:spPr/>
        <p:txBody>
          <a:bodyPr/>
          <a:lstStyle>
            <a:lvl1pPr>
              <a:defRPr/>
            </a:lvl1pPr>
          </a:lstStyle>
          <a:p>
            <a:pPr>
              <a:defRPr/>
            </a:pPr>
            <a:r>
              <a:rPr lang="en-CA"/>
              <a:t>DSliwinski2012</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5A5B5EA1-EDE0-4698-8C49-8FDE2493C656}" type="datetime1">
              <a:rPr lang="en-CA"/>
              <a:pPr>
                <a:defRPr/>
              </a:pPr>
              <a:t>20/03/2012</a:t>
            </a:fld>
            <a:endParaRPr lang="en-CA"/>
          </a:p>
        </p:txBody>
      </p:sp>
      <p:sp>
        <p:nvSpPr>
          <p:cNvPr id="5" name="Footer Placeholder 9"/>
          <p:cNvSpPr>
            <a:spLocks noGrp="1"/>
          </p:cNvSpPr>
          <p:nvPr>
            <p:ph type="ftr" sz="quarter" idx="11"/>
          </p:nvPr>
        </p:nvSpPr>
        <p:spPr/>
        <p:txBody>
          <a:bodyPr/>
          <a:lstStyle>
            <a:lvl1pPr>
              <a:defRPr/>
            </a:lvl1pPr>
          </a:lstStyle>
          <a:p>
            <a:pPr>
              <a:defRPr/>
            </a:pPr>
            <a:r>
              <a:rPr lang="en-CA"/>
              <a:t>DSliwinski2012</a:t>
            </a:r>
          </a:p>
        </p:txBody>
      </p:sp>
      <p:sp>
        <p:nvSpPr>
          <p:cNvPr id="6" name="Slide Number Placeholder 21"/>
          <p:cNvSpPr>
            <a:spLocks noGrp="1"/>
          </p:cNvSpPr>
          <p:nvPr>
            <p:ph type="sldNum" sz="quarter" idx="12"/>
          </p:nvPr>
        </p:nvSpPr>
        <p:spPr/>
        <p:txBody>
          <a:bodyPr/>
          <a:lstStyle>
            <a:lvl1pPr>
              <a:defRPr/>
            </a:lvl1pPr>
          </a:lstStyle>
          <a:p>
            <a:pPr>
              <a:defRPr/>
            </a:pPr>
            <a:fld id="{5E83CDAF-0EF2-42CD-8A93-D26AEF10A4BC}"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DBFEF478-6C01-4820-A52F-A56912621AD4}" type="datetime1">
              <a:rPr lang="en-CA"/>
              <a:pPr>
                <a:defRPr/>
              </a:pPr>
              <a:t>20/03/2012</a:t>
            </a:fld>
            <a:endParaRPr lang="en-CA"/>
          </a:p>
        </p:txBody>
      </p:sp>
      <p:sp>
        <p:nvSpPr>
          <p:cNvPr id="5" name="Footer Placeholder 9"/>
          <p:cNvSpPr>
            <a:spLocks noGrp="1"/>
          </p:cNvSpPr>
          <p:nvPr>
            <p:ph type="ftr" sz="quarter" idx="11"/>
          </p:nvPr>
        </p:nvSpPr>
        <p:spPr/>
        <p:txBody>
          <a:bodyPr/>
          <a:lstStyle>
            <a:lvl1pPr>
              <a:defRPr/>
            </a:lvl1pPr>
          </a:lstStyle>
          <a:p>
            <a:pPr>
              <a:defRPr/>
            </a:pPr>
            <a:r>
              <a:rPr lang="en-CA"/>
              <a:t>DSliwinski2012</a:t>
            </a:r>
          </a:p>
        </p:txBody>
      </p:sp>
      <p:sp>
        <p:nvSpPr>
          <p:cNvPr id="6" name="Slide Number Placeholder 21"/>
          <p:cNvSpPr>
            <a:spLocks noGrp="1"/>
          </p:cNvSpPr>
          <p:nvPr>
            <p:ph type="sldNum" sz="quarter" idx="12"/>
          </p:nvPr>
        </p:nvSpPr>
        <p:spPr/>
        <p:txBody>
          <a:bodyPr/>
          <a:lstStyle>
            <a:lvl1pPr>
              <a:defRPr/>
            </a:lvl1pPr>
          </a:lstStyle>
          <a:p>
            <a:pPr>
              <a:defRPr/>
            </a:pPr>
            <a:fld id="{AC227536-4A02-4DF2-AF2B-9046669A1D06}"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17" name="Title 16"/>
          <p:cNvSpPr>
            <a:spLocks noGrp="1"/>
          </p:cNvSpPr>
          <p:nvPr>
            <p:ph type="title"/>
          </p:nvPr>
        </p:nvSpPr>
        <p:spPr/>
        <p:txBody>
          <a:bodyPr rtlCol="0"/>
          <a:lstStyle/>
          <a:p>
            <a:r>
              <a:rPr lang="en-CA" smtClean="0"/>
              <a:t>Click to edit Master title style</a:t>
            </a:r>
            <a:endParaRPr lang="en-US"/>
          </a:p>
        </p:txBody>
      </p:sp>
      <p:sp>
        <p:nvSpPr>
          <p:cNvPr id="4" name="Date Placeholder 23"/>
          <p:cNvSpPr>
            <a:spLocks noGrp="1"/>
          </p:cNvSpPr>
          <p:nvPr>
            <p:ph type="dt" sz="half" idx="10"/>
          </p:nvPr>
        </p:nvSpPr>
        <p:spPr/>
        <p:txBody>
          <a:bodyPr/>
          <a:lstStyle>
            <a:lvl1pPr>
              <a:defRPr/>
            </a:lvl1pPr>
          </a:lstStyle>
          <a:p>
            <a:pPr>
              <a:defRPr/>
            </a:pPr>
            <a:fld id="{986F9A39-CBD5-41D1-9C74-25071D7249DA}" type="datetime1">
              <a:rPr lang="en-CA"/>
              <a:pPr>
                <a:defRPr/>
              </a:pPr>
              <a:t>20/03/2012</a:t>
            </a:fld>
            <a:endParaRPr lang="en-CA"/>
          </a:p>
        </p:txBody>
      </p:sp>
      <p:sp>
        <p:nvSpPr>
          <p:cNvPr id="5" name="Footer Placeholder 9"/>
          <p:cNvSpPr>
            <a:spLocks noGrp="1"/>
          </p:cNvSpPr>
          <p:nvPr>
            <p:ph type="ftr" sz="quarter" idx="11"/>
          </p:nvPr>
        </p:nvSpPr>
        <p:spPr/>
        <p:txBody>
          <a:bodyPr/>
          <a:lstStyle>
            <a:lvl1pPr>
              <a:defRPr/>
            </a:lvl1pPr>
          </a:lstStyle>
          <a:p>
            <a:pPr>
              <a:defRPr/>
            </a:pPr>
            <a:r>
              <a:rPr lang="en-CA"/>
              <a:t>DSliwinski2012</a:t>
            </a:r>
          </a:p>
        </p:txBody>
      </p:sp>
      <p:sp>
        <p:nvSpPr>
          <p:cNvPr id="6" name="Slide Number Placeholder 21"/>
          <p:cNvSpPr>
            <a:spLocks noGrp="1"/>
          </p:cNvSpPr>
          <p:nvPr>
            <p:ph type="sldNum" sz="quarter" idx="12"/>
          </p:nvPr>
        </p:nvSpPr>
        <p:spPr/>
        <p:txBody>
          <a:bodyPr/>
          <a:lstStyle>
            <a:lvl1pPr>
              <a:defRPr/>
            </a:lvl1pPr>
          </a:lstStyle>
          <a:p>
            <a:pPr>
              <a:defRPr/>
            </a:pPr>
            <a:fld id="{1FECA9C1-FE28-47D3-8B30-0CE998D99E95}"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6"/>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CA" smtClean="0"/>
              <a:t>Click to edit Master title style</a:t>
            </a:r>
            <a:endParaRPr lang="en-US"/>
          </a:p>
        </p:txBody>
      </p:sp>
      <p:sp>
        <p:nvSpPr>
          <p:cNvPr id="3" name="Text Placeholder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CA"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E687E28-F2D4-42CF-A015-8F38C19E31DF}" type="datetime1">
              <a:rPr lang="en-CA"/>
              <a:pPr>
                <a:defRPr/>
              </a:pPr>
              <a:t>20/03/2012</a:t>
            </a:fld>
            <a:endParaRPr lang="en-CA"/>
          </a:p>
        </p:txBody>
      </p:sp>
      <p:sp>
        <p:nvSpPr>
          <p:cNvPr id="6" name="Footer Placeholder 4"/>
          <p:cNvSpPr>
            <a:spLocks noGrp="1"/>
          </p:cNvSpPr>
          <p:nvPr>
            <p:ph type="ftr" sz="quarter" idx="11"/>
          </p:nvPr>
        </p:nvSpPr>
        <p:spPr/>
        <p:txBody>
          <a:bodyPr/>
          <a:lstStyle>
            <a:lvl1pPr>
              <a:defRPr/>
            </a:lvl1pPr>
          </a:lstStyle>
          <a:p>
            <a:pPr>
              <a:defRPr/>
            </a:pPr>
            <a:r>
              <a:rPr lang="en-CA"/>
              <a:t>DSliwinski2012</a:t>
            </a:r>
          </a:p>
        </p:txBody>
      </p:sp>
      <p:sp>
        <p:nvSpPr>
          <p:cNvPr id="7" name="Slide Number Placeholder 5"/>
          <p:cNvSpPr>
            <a:spLocks noGrp="1"/>
          </p:cNvSpPr>
          <p:nvPr>
            <p:ph type="sldNum" sz="quarter" idx="12"/>
          </p:nvPr>
        </p:nvSpPr>
        <p:spPr/>
        <p:txBody>
          <a:bodyPr/>
          <a:lstStyle>
            <a:lvl1pPr>
              <a:defRPr/>
            </a:lvl1pPr>
          </a:lstStyle>
          <a:p>
            <a:pPr>
              <a:defRPr/>
            </a:pPr>
            <a:fld id="{EABB3408-83B3-42EC-BBE2-7B595C0CAB62}" type="slidenum">
              <a:rPr lang="en-CA"/>
              <a:pPr>
                <a:defRPr/>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11" name="Content Placeholder 10"/>
          <p:cNvSpPr>
            <a:spLocks noGrp="1"/>
          </p:cNvSpPr>
          <p:nvPr>
            <p:ph sz="half" idx="1"/>
          </p:nvPr>
        </p:nvSpPr>
        <p:spPr>
          <a:xfrm>
            <a:off x="457200" y="1524000"/>
            <a:ext cx="4059936" cy="457200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13" name="Content Placeholder 12"/>
          <p:cNvSpPr>
            <a:spLocks noGrp="1"/>
          </p:cNvSpPr>
          <p:nvPr>
            <p:ph sz="half" idx="2"/>
          </p:nvPr>
        </p:nvSpPr>
        <p:spPr>
          <a:xfrm>
            <a:off x="4648200" y="1524000"/>
            <a:ext cx="4059936" cy="457200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02275651-9FB0-4D52-8136-50A647F44CC3}" type="datetime1">
              <a:rPr lang="en-CA"/>
              <a:pPr>
                <a:defRPr/>
              </a:pPr>
              <a:t>20/03/2012</a:t>
            </a:fld>
            <a:endParaRPr lang="en-CA"/>
          </a:p>
        </p:txBody>
      </p:sp>
      <p:sp>
        <p:nvSpPr>
          <p:cNvPr id="6" name="Footer Placeholder 9"/>
          <p:cNvSpPr>
            <a:spLocks noGrp="1"/>
          </p:cNvSpPr>
          <p:nvPr>
            <p:ph type="ftr" sz="quarter" idx="11"/>
          </p:nvPr>
        </p:nvSpPr>
        <p:spPr/>
        <p:txBody>
          <a:bodyPr/>
          <a:lstStyle>
            <a:lvl1pPr>
              <a:defRPr/>
            </a:lvl1pPr>
          </a:lstStyle>
          <a:p>
            <a:pPr>
              <a:defRPr/>
            </a:pPr>
            <a:r>
              <a:rPr lang="en-CA"/>
              <a:t>DSliwinski2012</a:t>
            </a:r>
          </a:p>
        </p:txBody>
      </p:sp>
      <p:sp>
        <p:nvSpPr>
          <p:cNvPr id="7" name="Slide Number Placeholder 21"/>
          <p:cNvSpPr>
            <a:spLocks noGrp="1"/>
          </p:cNvSpPr>
          <p:nvPr>
            <p:ph type="sldNum" sz="quarter" idx="12"/>
          </p:nvPr>
        </p:nvSpPr>
        <p:spPr/>
        <p:txBody>
          <a:bodyPr/>
          <a:lstStyle>
            <a:lvl1pPr>
              <a:defRPr/>
            </a:lvl1pPr>
          </a:lstStyle>
          <a:p>
            <a:pPr>
              <a:defRPr/>
            </a:pPr>
            <a:fld id="{AB2A87D6-B908-4DB0-B200-FC9DF37415A9}"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9"/>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Straight Connector 16"/>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CA"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34" name="Content Placeholder 33"/>
          <p:cNvSpPr>
            <a:spLocks noGrp="1"/>
          </p:cNvSpPr>
          <p:nvPr>
            <p:ph sz="quarter" idx="4"/>
          </p:nvPr>
        </p:nvSpPr>
        <p:spPr>
          <a:xfrm>
            <a:off x="4649788" y="2201896"/>
            <a:ext cx="4038600" cy="3913632"/>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2" name="Title 1"/>
          <p:cNvSpPr>
            <a:spLocks noGrp="1"/>
          </p:cNvSpPr>
          <p:nvPr>
            <p:ph type="title"/>
          </p:nvPr>
        </p:nvSpPr>
        <p:spPr>
          <a:xfrm>
            <a:off x="457200" y="155448"/>
            <a:ext cx="8229600" cy="1143000"/>
          </a:xfrm>
        </p:spPr>
        <p:txBody>
          <a:bodyPr/>
          <a:lstStyle>
            <a:lvl1pPr>
              <a:defRPr/>
            </a:lvl1pPr>
          </a:lstStyle>
          <a:p>
            <a:r>
              <a:rPr lang="en-CA" smtClean="0"/>
              <a:t>Click to edit Master title style</a:t>
            </a:r>
            <a:endParaRPr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CA" smtClean="0"/>
              <a:t>Click to edit Master text styles</a:t>
            </a:r>
          </a:p>
        </p:txBody>
      </p:sp>
      <p:sp>
        <p:nvSpPr>
          <p:cNvPr id="9" name="Slide Number Placeholder 8"/>
          <p:cNvSpPr>
            <a:spLocks noGrp="1"/>
          </p:cNvSpPr>
          <p:nvPr>
            <p:ph type="sldNum" sz="quarter" idx="10"/>
          </p:nvPr>
        </p:nvSpPr>
        <p:spPr/>
        <p:txBody>
          <a:bodyPr/>
          <a:lstStyle>
            <a:lvl1pPr>
              <a:defRPr/>
            </a:lvl1pPr>
          </a:lstStyle>
          <a:p>
            <a:pPr>
              <a:defRPr/>
            </a:pPr>
            <a:fld id="{84CDE521-6886-416A-8A6C-3C673104B6EF}" type="slidenum">
              <a:rPr lang="en-CA"/>
              <a:pPr>
                <a:defRPr/>
              </a:pPr>
              <a:t>‹#›</a:t>
            </a:fld>
            <a:endParaRPr lang="en-CA"/>
          </a:p>
        </p:txBody>
      </p:sp>
      <p:sp>
        <p:nvSpPr>
          <p:cNvPr id="10" name="Footer Placeholder 7"/>
          <p:cNvSpPr>
            <a:spLocks noGrp="1"/>
          </p:cNvSpPr>
          <p:nvPr>
            <p:ph type="ftr" sz="quarter" idx="11"/>
          </p:nvPr>
        </p:nvSpPr>
        <p:spPr/>
        <p:txBody>
          <a:bodyPr/>
          <a:lstStyle>
            <a:lvl1pPr>
              <a:defRPr/>
            </a:lvl1pPr>
          </a:lstStyle>
          <a:p>
            <a:pPr>
              <a:defRPr/>
            </a:pPr>
            <a:r>
              <a:rPr lang="en-CA"/>
              <a:t>DSliwinski2012</a:t>
            </a:r>
          </a:p>
        </p:txBody>
      </p:sp>
      <p:sp>
        <p:nvSpPr>
          <p:cNvPr id="11" name="Date Placeholder 6"/>
          <p:cNvSpPr>
            <a:spLocks noGrp="1"/>
          </p:cNvSpPr>
          <p:nvPr>
            <p:ph type="dt" sz="half" idx="12"/>
          </p:nvPr>
        </p:nvSpPr>
        <p:spPr/>
        <p:txBody>
          <a:bodyPr/>
          <a:lstStyle>
            <a:lvl1pPr>
              <a:defRPr/>
            </a:lvl1pPr>
          </a:lstStyle>
          <a:p>
            <a:pPr>
              <a:defRPr/>
            </a:pPr>
            <a:fld id="{E6CA5149-56DE-4063-A40B-121EB6135B3D}" type="datetime1">
              <a:rPr lang="en-CA"/>
              <a:pPr>
                <a:defRPr/>
              </a:pPr>
              <a:t>20/03/2012</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C3995D11-0E25-4051-A2BC-B2083128F329}" type="datetime1">
              <a:rPr lang="en-CA"/>
              <a:pPr>
                <a:defRPr/>
              </a:pPr>
              <a:t>20/03/2012</a:t>
            </a:fld>
            <a:endParaRPr lang="en-CA"/>
          </a:p>
        </p:txBody>
      </p:sp>
      <p:sp>
        <p:nvSpPr>
          <p:cNvPr id="4" name="Footer Placeholder 9"/>
          <p:cNvSpPr>
            <a:spLocks noGrp="1"/>
          </p:cNvSpPr>
          <p:nvPr>
            <p:ph type="ftr" sz="quarter" idx="11"/>
          </p:nvPr>
        </p:nvSpPr>
        <p:spPr/>
        <p:txBody>
          <a:bodyPr/>
          <a:lstStyle>
            <a:lvl1pPr>
              <a:defRPr/>
            </a:lvl1pPr>
          </a:lstStyle>
          <a:p>
            <a:pPr>
              <a:defRPr/>
            </a:pPr>
            <a:r>
              <a:rPr lang="en-CA"/>
              <a:t>DSliwinski2012</a:t>
            </a:r>
          </a:p>
        </p:txBody>
      </p:sp>
      <p:sp>
        <p:nvSpPr>
          <p:cNvPr id="5" name="Slide Number Placeholder 21"/>
          <p:cNvSpPr>
            <a:spLocks noGrp="1"/>
          </p:cNvSpPr>
          <p:nvPr>
            <p:ph type="sldNum" sz="quarter" idx="12"/>
          </p:nvPr>
        </p:nvSpPr>
        <p:spPr/>
        <p:txBody>
          <a:bodyPr/>
          <a:lstStyle>
            <a:lvl1pPr>
              <a:defRPr/>
            </a:lvl1pPr>
          </a:lstStyle>
          <a:p>
            <a:pPr>
              <a:defRPr/>
            </a:pPr>
            <a:fld id="{8A50DF60-3091-438B-AE46-389ACFAB81E6}"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3"/>
          <p:cNvSpPr>
            <a:spLocks noGrp="1"/>
          </p:cNvSpPr>
          <p:nvPr>
            <p:ph type="dt" sz="half" idx="10"/>
          </p:nvPr>
        </p:nvSpPr>
        <p:spPr/>
        <p:txBody>
          <a:bodyPr/>
          <a:lstStyle>
            <a:lvl1pPr>
              <a:defRPr/>
            </a:lvl1pPr>
          </a:lstStyle>
          <a:p>
            <a:pPr>
              <a:defRPr/>
            </a:pPr>
            <a:fld id="{DD4FEEC9-8DE5-4E77-A66F-4F2855A04644}" type="datetime1">
              <a:rPr lang="en-CA"/>
              <a:pPr>
                <a:defRPr/>
              </a:pPr>
              <a:t>20/03/2012</a:t>
            </a:fld>
            <a:endParaRPr lang="en-CA"/>
          </a:p>
        </p:txBody>
      </p:sp>
      <p:sp>
        <p:nvSpPr>
          <p:cNvPr id="3" name="Footer Placeholder 9"/>
          <p:cNvSpPr>
            <a:spLocks noGrp="1"/>
          </p:cNvSpPr>
          <p:nvPr>
            <p:ph type="ftr" sz="quarter" idx="11"/>
          </p:nvPr>
        </p:nvSpPr>
        <p:spPr/>
        <p:txBody>
          <a:bodyPr/>
          <a:lstStyle>
            <a:lvl1pPr>
              <a:defRPr/>
            </a:lvl1pPr>
          </a:lstStyle>
          <a:p>
            <a:pPr>
              <a:defRPr/>
            </a:pPr>
            <a:r>
              <a:rPr lang="en-CA"/>
              <a:t>DSliwinski2012</a:t>
            </a:r>
          </a:p>
        </p:txBody>
      </p:sp>
      <p:sp>
        <p:nvSpPr>
          <p:cNvPr id="4" name="Slide Number Placeholder 21"/>
          <p:cNvSpPr>
            <a:spLocks noGrp="1"/>
          </p:cNvSpPr>
          <p:nvPr>
            <p:ph type="sldNum" sz="quarter" idx="12"/>
          </p:nvPr>
        </p:nvSpPr>
        <p:spPr/>
        <p:txBody>
          <a:bodyPr/>
          <a:lstStyle>
            <a:lvl1pPr>
              <a:defRPr/>
            </a:lvl1pPr>
          </a:lstStyle>
          <a:p>
            <a:pPr>
              <a:defRPr/>
            </a:pPr>
            <a:fld id="{558F2166-E089-47D5-B94A-83031210A971}"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3" name="Text Placeholder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CA" smtClean="0"/>
              <a:t>Click to edit Master text styles</a:t>
            </a:r>
          </a:p>
        </p:txBody>
      </p:sp>
      <p:sp>
        <p:nvSpPr>
          <p:cNvPr id="31" name="Title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CA" smtClean="0"/>
              <a:t>Click to edit Master title style</a:t>
            </a:r>
            <a:endParaRPr lang="en-US"/>
          </a:p>
        </p:txBody>
      </p:sp>
      <p:sp>
        <p:nvSpPr>
          <p:cNvPr id="5" name="Date Placeholder 7"/>
          <p:cNvSpPr>
            <a:spLocks noGrp="1"/>
          </p:cNvSpPr>
          <p:nvPr>
            <p:ph type="dt" sz="half" idx="10"/>
          </p:nvPr>
        </p:nvSpPr>
        <p:spPr/>
        <p:txBody>
          <a:bodyPr/>
          <a:lstStyle>
            <a:lvl1pPr>
              <a:defRPr/>
            </a:lvl1pPr>
          </a:lstStyle>
          <a:p>
            <a:pPr>
              <a:defRPr/>
            </a:pPr>
            <a:fld id="{B4E20D0F-6887-4AEC-8FF6-678BFD42581E}" type="datetime1">
              <a:rPr lang="en-CA"/>
              <a:pPr>
                <a:defRPr/>
              </a:pPr>
              <a:t>20/03/2012</a:t>
            </a:fld>
            <a:endParaRPr lang="en-CA"/>
          </a:p>
        </p:txBody>
      </p:sp>
      <p:sp>
        <p:nvSpPr>
          <p:cNvPr id="6" name="Slide Number Placeholder 8"/>
          <p:cNvSpPr>
            <a:spLocks noGrp="1"/>
          </p:cNvSpPr>
          <p:nvPr>
            <p:ph type="sldNum" sz="quarter" idx="11"/>
          </p:nvPr>
        </p:nvSpPr>
        <p:spPr/>
        <p:txBody>
          <a:bodyPr/>
          <a:lstStyle>
            <a:lvl1pPr>
              <a:defRPr/>
            </a:lvl1pPr>
          </a:lstStyle>
          <a:p>
            <a:pPr>
              <a:defRPr/>
            </a:pPr>
            <a:fld id="{D08409DE-9AA1-4336-9232-ADBD709B47E6}" type="slidenum">
              <a:rPr lang="en-CA"/>
              <a:pPr>
                <a:defRPr/>
              </a:pPr>
              <a:t>‹#›</a:t>
            </a:fld>
            <a:endParaRPr lang="en-CA"/>
          </a:p>
        </p:txBody>
      </p:sp>
      <p:sp>
        <p:nvSpPr>
          <p:cNvPr id="7" name="Footer Placeholder 9"/>
          <p:cNvSpPr>
            <a:spLocks noGrp="1"/>
          </p:cNvSpPr>
          <p:nvPr>
            <p:ph type="ftr" sz="quarter" idx="12"/>
          </p:nvPr>
        </p:nvSpPr>
        <p:spPr/>
        <p:txBody>
          <a:bodyPr/>
          <a:lstStyle>
            <a:lvl1pPr>
              <a:defRPr/>
            </a:lvl1pPr>
          </a:lstStyle>
          <a:p>
            <a:pPr>
              <a:defRPr/>
            </a:pPr>
            <a:r>
              <a:rPr lang="en-CA"/>
              <a:t>DSliwinski2012</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n-CA" smtClean="0"/>
              <a:t>Click to edit Master title style</a:t>
            </a:r>
            <a:endParaRPr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n-CA" noProof="0" smtClean="0"/>
              <a:t>Drag picture to placeholder or click icon to add</a:t>
            </a:r>
            <a:endParaRPr lang="en-US" noProof="0"/>
          </a:p>
        </p:txBody>
      </p:sp>
      <p:sp>
        <p:nvSpPr>
          <p:cNvPr id="4" name="Text Placeholder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CA" smtClean="0"/>
              <a:t>Click to edit Master text styles</a:t>
            </a:r>
          </a:p>
        </p:txBody>
      </p:sp>
      <p:sp>
        <p:nvSpPr>
          <p:cNvPr id="5" name="Date Placeholder 7"/>
          <p:cNvSpPr>
            <a:spLocks noGrp="1"/>
          </p:cNvSpPr>
          <p:nvPr>
            <p:ph type="dt" sz="half" idx="10"/>
          </p:nvPr>
        </p:nvSpPr>
        <p:spPr/>
        <p:txBody>
          <a:bodyPr/>
          <a:lstStyle>
            <a:lvl1pPr>
              <a:defRPr/>
            </a:lvl1pPr>
          </a:lstStyle>
          <a:p>
            <a:pPr>
              <a:defRPr/>
            </a:pPr>
            <a:fld id="{8183C74A-A66A-416C-90A9-B3A395D0BD80}" type="datetime1">
              <a:rPr lang="en-CA"/>
              <a:pPr>
                <a:defRPr/>
              </a:pPr>
              <a:t>20/03/2012</a:t>
            </a:fld>
            <a:endParaRPr lang="en-CA"/>
          </a:p>
        </p:txBody>
      </p:sp>
      <p:sp>
        <p:nvSpPr>
          <p:cNvPr id="6" name="Slide Number Placeholder 8"/>
          <p:cNvSpPr>
            <a:spLocks noGrp="1"/>
          </p:cNvSpPr>
          <p:nvPr>
            <p:ph type="sldNum" sz="quarter" idx="11"/>
          </p:nvPr>
        </p:nvSpPr>
        <p:spPr/>
        <p:txBody>
          <a:bodyPr/>
          <a:lstStyle>
            <a:lvl1pPr>
              <a:defRPr/>
            </a:lvl1pPr>
          </a:lstStyle>
          <a:p>
            <a:pPr>
              <a:defRPr/>
            </a:pPr>
            <a:fld id="{47C4C371-3A34-4ADE-A539-AC9DDD92C4E9}" type="slidenum">
              <a:rPr lang="en-CA"/>
              <a:pPr>
                <a:defRPr/>
              </a:pPr>
              <a:t>‹#›</a:t>
            </a:fld>
            <a:endParaRPr lang="en-CA"/>
          </a:p>
        </p:txBody>
      </p:sp>
      <p:sp>
        <p:nvSpPr>
          <p:cNvPr id="7" name="Footer Placeholder 9"/>
          <p:cNvSpPr>
            <a:spLocks noGrp="1"/>
          </p:cNvSpPr>
          <p:nvPr>
            <p:ph type="ftr" sz="quarter" idx="12"/>
          </p:nvPr>
        </p:nvSpPr>
        <p:spPr/>
        <p:txBody>
          <a:bodyPr/>
          <a:lstStyle>
            <a:lvl1pPr>
              <a:defRPr/>
            </a:lvl1pPr>
          </a:lstStyle>
          <a:p>
            <a:pPr>
              <a:defRPr/>
            </a:pPr>
            <a:r>
              <a:rPr lang="en-CA"/>
              <a:t>DSliwinski2012</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Text Placeholder 8"/>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smtClean="0"/>
          </a:p>
        </p:txBody>
      </p:sp>
      <p:sp>
        <p:nvSpPr>
          <p:cNvPr id="24" name="Date Placeholder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cs typeface="+mn-cs"/>
              </a:defRPr>
            </a:lvl1pPr>
          </a:lstStyle>
          <a:p>
            <a:pPr>
              <a:defRPr/>
            </a:pPr>
            <a:fld id="{13C538B0-EB51-4925-BC7F-1EAC3524B7E1}" type="datetime1">
              <a:rPr lang="en-CA"/>
              <a:pPr>
                <a:defRPr/>
              </a:pPr>
              <a:t>20/03/2012</a:t>
            </a:fld>
            <a:endParaRPr lang="en-CA"/>
          </a:p>
        </p:txBody>
      </p:sp>
      <p:sp>
        <p:nvSpPr>
          <p:cNvPr id="10" name="Footer Placeholder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smtClean="0">
                <a:solidFill>
                  <a:schemeClr val="tx2"/>
                </a:solidFill>
                <a:latin typeface="+mn-lt"/>
                <a:cs typeface="+mn-cs"/>
              </a:defRPr>
            </a:lvl1pPr>
          </a:lstStyle>
          <a:p>
            <a:pPr>
              <a:defRPr/>
            </a:pPr>
            <a:r>
              <a:rPr lang="en-CA"/>
              <a:t>DSliwinski2012</a:t>
            </a:r>
            <a:endParaRPr lang="en-CA"/>
          </a:p>
        </p:txBody>
      </p:sp>
      <p:sp>
        <p:nvSpPr>
          <p:cNvPr id="22" name="Slide Number Placeholder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smtClean="0">
                <a:solidFill>
                  <a:schemeClr val="tx2"/>
                </a:solidFill>
                <a:latin typeface="+mn-lt"/>
                <a:cs typeface="+mn-cs"/>
              </a:defRPr>
            </a:lvl1pPr>
          </a:lstStyle>
          <a:p>
            <a:pPr>
              <a:defRPr/>
            </a:pPr>
            <a:fld id="{1B55135B-CEBA-4870-AE47-8621812F65B9}" type="slidenum">
              <a:rPr lang="en-CA"/>
              <a:pPr>
                <a:defRPr/>
              </a:pPr>
              <a:t>‹#›</a:t>
            </a:fld>
            <a:endParaRPr lang="en-CA"/>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CA"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3718" r:id="rId1"/>
    <p:sldLayoutId id="2147483717" r:id="rId2"/>
    <p:sldLayoutId id="2147483719" r:id="rId3"/>
    <p:sldLayoutId id="2147483716" r:id="rId4"/>
    <p:sldLayoutId id="2147483720" r:id="rId5"/>
    <p:sldLayoutId id="2147483715" r:id="rId6"/>
    <p:sldLayoutId id="2147483714" r:id="rId7"/>
    <p:sldLayoutId id="2147483721" r:id="rId8"/>
    <p:sldLayoutId id="2147483722" r:id="rId9"/>
    <p:sldLayoutId id="2147483713" r:id="rId10"/>
    <p:sldLayoutId id="2147483712" r:id="rId11"/>
  </p:sldLayoutIdLst>
  <p:hf sldNum="0" hdr="0" dt="0"/>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itchFamily="18" charset="0"/>
        </a:defRPr>
      </a:lvl2pPr>
      <a:lvl3pPr algn="l" rtl="0" fontAlgn="base">
        <a:spcBef>
          <a:spcPct val="0"/>
        </a:spcBef>
        <a:spcAft>
          <a:spcPct val="0"/>
        </a:spcAft>
        <a:defRPr sz="4200">
          <a:solidFill>
            <a:srgbClr val="F9F9F9"/>
          </a:solidFill>
          <a:latin typeface="Constantia" pitchFamily="18" charset="0"/>
        </a:defRPr>
      </a:lvl3pPr>
      <a:lvl4pPr algn="l" rtl="0" fontAlgn="base">
        <a:spcBef>
          <a:spcPct val="0"/>
        </a:spcBef>
        <a:spcAft>
          <a:spcPct val="0"/>
        </a:spcAft>
        <a:defRPr sz="4200">
          <a:solidFill>
            <a:srgbClr val="F9F9F9"/>
          </a:solidFill>
          <a:latin typeface="Constantia" pitchFamily="18" charset="0"/>
        </a:defRPr>
      </a:lvl4pPr>
      <a:lvl5pPr algn="l" rtl="0" fontAlgn="base">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rightsofchildren.ca/wp-content/"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rightsofchildren.ca/wp-content/uploads/News-Release-Childrens-Rights-CCRC-Alternative-Report.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35150" y="4221163"/>
            <a:ext cx="5145088" cy="696912"/>
          </a:xfrm>
        </p:spPr>
        <p:txBody>
          <a:bodyPr>
            <a:normAutofit/>
          </a:bodyPr>
          <a:lstStyle/>
          <a:p>
            <a:pPr fontAlgn="auto">
              <a:spcAft>
                <a:spcPts val="0"/>
              </a:spcAft>
              <a:buFont typeface="Wingdings 2"/>
              <a:buNone/>
              <a:defRPr/>
            </a:pPr>
            <a:r>
              <a:rPr lang="en-CA" dirty="0" smtClean="0">
                <a:solidFill>
                  <a:srgbClr val="FFFFFF"/>
                </a:solidFill>
              </a:rPr>
              <a:t>Deborah Sliwinski</a:t>
            </a:r>
            <a:endParaRPr lang="en-CA" dirty="0">
              <a:solidFill>
                <a:srgbClr val="FFFFFF"/>
              </a:solidFill>
            </a:endParaRPr>
          </a:p>
        </p:txBody>
      </p:sp>
      <p:sp>
        <p:nvSpPr>
          <p:cNvPr id="2" name="Title 1"/>
          <p:cNvSpPr>
            <a:spLocks noGrp="1"/>
          </p:cNvSpPr>
          <p:nvPr>
            <p:ph type="ctrTitle"/>
          </p:nvPr>
        </p:nvSpPr>
        <p:spPr>
          <a:xfrm>
            <a:off x="611560" y="980729"/>
            <a:ext cx="7846640" cy="2304256"/>
          </a:xfrm>
        </p:spPr>
        <p:txBody>
          <a:bodyPr>
            <a:normAutofit/>
          </a:bodyPr>
          <a:lstStyle/>
          <a:p>
            <a:pPr fontAlgn="auto">
              <a:spcAft>
                <a:spcPts val="0"/>
              </a:spcAft>
              <a:defRPr/>
            </a:pPr>
            <a:r>
              <a:rPr lang="en-CA" smtClean="0"/>
              <a:t>Integrating  Rights Based Practise </a:t>
            </a:r>
            <a:r>
              <a:rPr lang="en-CA"/>
              <a:t>into the </a:t>
            </a:r>
            <a:r>
              <a:rPr lang="en-CA" smtClean="0"/>
              <a:t>Foundations </a:t>
            </a:r>
            <a:r>
              <a:rPr lang="en-CA"/>
              <a:t>for </a:t>
            </a:r>
            <a:r>
              <a:rPr lang="en-CA" smtClean="0"/>
              <a:t>Child </a:t>
            </a:r>
            <a:r>
              <a:rPr lang="en-CA"/>
              <a:t>and </a:t>
            </a:r>
            <a:r>
              <a:rPr lang="en-CA" smtClean="0"/>
              <a:t>Youth Care</a:t>
            </a:r>
            <a:r>
              <a:rPr lang="en-CA"/>
              <a:t>. </a:t>
            </a:r>
          </a:p>
        </p:txBody>
      </p:sp>
      <p:sp>
        <p:nvSpPr>
          <p:cNvPr id="15363" name="Footer Placeholder 3"/>
          <p:cNvSpPr>
            <a:spLocks noGrp="1"/>
          </p:cNvSpPr>
          <p:nvPr>
            <p:ph type="ftr" sz="quarter" idx="12"/>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endParaRPr lang="en-CA">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idx="1"/>
          </p:nvPr>
        </p:nvSpPr>
        <p:spPr>
          <a:xfrm>
            <a:off x="457200" y="1600200"/>
            <a:ext cx="8231188" cy="4527550"/>
          </a:xfrm>
        </p:spPr>
        <p:txBody>
          <a:bodyPr lIns="90000" tIns="46800" rIns="90000" bIns="46800"/>
          <a:lstStyle/>
          <a:p>
            <a:pPr>
              <a:lnSpc>
                <a:spcPct val="93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mtClean="0"/>
              <a:t>To Protect children and youth  from </a:t>
            </a:r>
            <a:r>
              <a:rPr lang="ja-JP" altLang="en-GB" smtClean="0">
                <a:latin typeface="Arial" charset="0"/>
                <a:cs typeface="ヒラギノ角ゴ Pro W3"/>
              </a:rPr>
              <a:t>“</a:t>
            </a:r>
            <a:r>
              <a:rPr lang="en-GB" altLang="ja-JP" smtClean="0">
                <a:cs typeface="ヒラギノ角ゴ Pro W3"/>
              </a:rPr>
              <a:t>harm</a:t>
            </a:r>
            <a:r>
              <a:rPr lang="ja-JP" altLang="en-GB" smtClean="0">
                <a:latin typeface="Arial" charset="0"/>
                <a:cs typeface="ヒラギノ角ゴ Pro W3"/>
              </a:rPr>
              <a:t>”</a:t>
            </a:r>
            <a:r>
              <a:rPr lang="en-GB" altLang="ja-JP" smtClean="0">
                <a:cs typeface="ヒラギノ角ゴ Pro W3"/>
              </a:rPr>
              <a:t> that you might inadvertently cause by not knowing or following the procedure </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smtClean="0"/>
              <a:t>(</a:t>
            </a:r>
            <a:r>
              <a:rPr lang="en-GB" sz="2800" i="1" smtClean="0"/>
              <a:t>CYW’s are an agent of help and of change for</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i="1" smtClean="0"/>
              <a:t>their client, many of the children and youth have </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i="1" smtClean="0"/>
              <a:t>been so damaged and mistreated by the </a:t>
            </a:r>
            <a:r>
              <a:rPr lang="ja-JP" altLang="en-GB" sz="2800" i="1" smtClean="0">
                <a:latin typeface="Arial" charset="0"/>
                <a:cs typeface="ヒラギノ角ゴ Pro W3"/>
              </a:rPr>
              <a:t>“</a:t>
            </a:r>
            <a:r>
              <a:rPr lang="en-GB" altLang="ja-JP" sz="2800" i="1" smtClean="0">
                <a:cs typeface="ヒラギノ角ゴ Pro W3"/>
              </a:rPr>
              <a:t>system</a:t>
            </a:r>
            <a:r>
              <a:rPr lang="ja-JP" altLang="en-GB" sz="2800" i="1" smtClean="0">
                <a:latin typeface="Arial" charset="0"/>
                <a:cs typeface="ヒラギノ角ゴ Pro W3"/>
              </a:rPr>
              <a:t>”</a:t>
            </a:r>
            <a:r>
              <a:rPr lang="en-GB" altLang="ja-JP" sz="2800" i="1" smtClean="0">
                <a:cs typeface="ヒラギノ角ゴ Pro W3"/>
              </a:rPr>
              <a:t> </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i="1" smtClean="0"/>
              <a:t>that as a good CYW you want to do everything </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i="1" smtClean="0"/>
              <a:t>possible to prevent anymore harm being done)</a:t>
            </a:r>
          </a:p>
          <a:p>
            <a:pPr>
              <a:buFont typeface="Wingdings" pitchFamily="2"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800" i="1" smtClean="0"/>
          </a:p>
        </p:txBody>
      </p:sp>
      <p:sp>
        <p:nvSpPr>
          <p:cNvPr id="25602" name="Footer Placeholder 1"/>
          <p:cNvSpPr>
            <a:spLocks noGrp="1"/>
          </p:cNvSpPr>
          <p:nvPr>
            <p:ph type="ftr" sz="quarter" idx="11"/>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CA">
                <a:cs typeface="Arial" charset="0"/>
              </a:rPr>
              <a:t>DSliwinski2012</a:t>
            </a:r>
          </a:p>
        </p:txBody>
      </p:sp>
      <p:sp>
        <p:nvSpPr>
          <p:cNvPr id="45057" name="Rectangle 1"/>
          <p:cNvSpPr>
            <a:spLocks noGrp="1" noRot="1" noChangeArrowheads="1"/>
          </p:cNvSpPr>
          <p:nvPr>
            <p:ph type="title"/>
          </p:nvPr>
        </p:nvSpPr>
        <p:spPr>
          <a:xfrm>
            <a:off x="457200" y="274638"/>
            <a:ext cx="8231188" cy="1144587"/>
          </a:xfrm>
          <a:extLst/>
        </p:spPr>
        <p:txBody>
          <a:bodyPr lIns="90000" tIns="46800" rIns="90000" bIns="46800">
            <a:normAutofit fontScale="90000"/>
          </a:bodyPr>
          <a:lstStyle/>
          <a:p>
            <a:pPr fontAlgn="auto">
              <a:lnSpc>
                <a:spcPct val="93000"/>
              </a:lnSpc>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mtClean="0"/>
              <a:t>Why do Child and Youth Care Practitioners need to know this?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Content Placeholder 2"/>
          <p:cNvSpPr>
            <a:spLocks noGrp="1"/>
          </p:cNvSpPr>
          <p:nvPr>
            <p:ph idx="1"/>
          </p:nvPr>
        </p:nvSpPr>
        <p:spPr>
          <a:xfrm>
            <a:off x="468313" y="1700213"/>
            <a:ext cx="8229600" cy="4572000"/>
          </a:xfrm>
        </p:spPr>
        <p:txBody>
          <a:bodyPr/>
          <a:lstStyle/>
          <a:p>
            <a:r>
              <a:rPr lang="en-CA" smtClean="0"/>
              <a:t>To contribute to  the knowledge young people have about their rights. </a:t>
            </a:r>
          </a:p>
          <a:p>
            <a:pPr>
              <a:lnSpc>
                <a:spcPct val="93000"/>
              </a:lnSpc>
            </a:pPr>
            <a:r>
              <a:rPr lang="en-CA" smtClean="0"/>
              <a:t>To speak about children’s rights within their day to day work. </a:t>
            </a:r>
          </a:p>
          <a:p>
            <a:pPr>
              <a:lnSpc>
                <a:spcPct val="93000"/>
              </a:lnSpc>
            </a:pPr>
            <a:r>
              <a:rPr lang="en-CA" smtClean="0"/>
              <a:t>To be </a:t>
            </a:r>
            <a:r>
              <a:rPr lang="en-GB" smtClean="0"/>
              <a:t>the </a:t>
            </a:r>
            <a:r>
              <a:rPr lang="ja-JP" altLang="en-GB" smtClean="0">
                <a:latin typeface="Arial" charset="0"/>
                <a:cs typeface="ヒラギノ角ゴ Pro W3"/>
              </a:rPr>
              <a:t>“</a:t>
            </a:r>
            <a:r>
              <a:rPr lang="en-GB" altLang="ja-JP" smtClean="0">
                <a:cs typeface="ヒラギノ角ゴ Pro W3"/>
              </a:rPr>
              <a:t>voice</a:t>
            </a:r>
            <a:r>
              <a:rPr lang="ja-JP" altLang="en-GB" smtClean="0">
                <a:latin typeface="Arial" charset="0"/>
                <a:cs typeface="ヒラギノ角ゴ Pro W3"/>
              </a:rPr>
              <a:t>”</a:t>
            </a:r>
            <a:r>
              <a:rPr lang="en-GB" altLang="ja-JP" smtClean="0">
                <a:cs typeface="ヒラギノ角ゴ Pro W3"/>
              </a:rPr>
              <a:t> for vulnerable   youth</a:t>
            </a:r>
          </a:p>
          <a:p>
            <a:r>
              <a:rPr lang="en-GB" smtClean="0"/>
              <a:t>CYW’s are the </a:t>
            </a:r>
            <a:r>
              <a:rPr lang="en-GB" u="sng" smtClean="0"/>
              <a:t>Advocate.</a:t>
            </a:r>
          </a:p>
          <a:p>
            <a:r>
              <a:rPr lang="en-GB" smtClean="0"/>
              <a:t>Must know and be as totally informed as possible, so that they  can give the best possible help at all times.</a:t>
            </a:r>
          </a:p>
          <a:p>
            <a:pPr>
              <a:buFont typeface="Wingdings 2" pitchFamily="18" charset="2"/>
              <a:buNone/>
            </a:pPr>
            <a:endParaRPr lang="en-GB" smtClean="0"/>
          </a:p>
          <a:p>
            <a:endParaRPr lang="en-CA" smtClean="0"/>
          </a:p>
        </p:txBody>
      </p:sp>
      <p:sp>
        <p:nvSpPr>
          <p:cNvPr id="27650" name="Footer Placeholder 3"/>
          <p:cNvSpPr>
            <a:spLocks noGrp="1"/>
          </p:cNvSpPr>
          <p:nvPr>
            <p:ph type="ftr" sz="quarter" idx="11"/>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CA">
                <a:cs typeface="Arial" charset="0"/>
              </a:rPr>
              <a:t>DSliwinski2012</a:t>
            </a:r>
          </a:p>
        </p:txBody>
      </p:sp>
      <p:sp>
        <p:nvSpPr>
          <p:cNvPr id="2" name="Title 1"/>
          <p:cNvSpPr>
            <a:spLocks noGrp="1"/>
          </p:cNvSpPr>
          <p:nvPr>
            <p:ph type="title"/>
          </p:nvPr>
        </p:nvSpPr>
        <p:spPr>
          <a:xfrm>
            <a:off x="467544" y="404664"/>
            <a:ext cx="8229600" cy="1219200"/>
          </a:xfrm>
        </p:spPr>
        <p:txBody>
          <a:bodyPr>
            <a:normAutofit fontScale="90000"/>
          </a:bodyPr>
          <a:lstStyle/>
          <a:p>
            <a:pPr fontAlgn="auto">
              <a:spcAft>
                <a:spcPts val="0"/>
              </a:spcAft>
              <a:defRPr/>
            </a:pPr>
            <a:r>
              <a:rPr lang="en-CA" smtClean="0"/>
              <a:t>Role of Child and Youth Care Practitioners</a:t>
            </a:r>
            <a:endParaRPr lang="en-CA"/>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Content Placeholder 2"/>
          <p:cNvSpPr>
            <a:spLocks noGrp="1"/>
          </p:cNvSpPr>
          <p:nvPr>
            <p:ph idx="1"/>
          </p:nvPr>
        </p:nvSpPr>
        <p:spPr>
          <a:xfrm>
            <a:off x="468313" y="2133600"/>
            <a:ext cx="8229600" cy="4572000"/>
          </a:xfrm>
        </p:spPr>
        <p:txBody>
          <a:bodyPr/>
          <a:lstStyle/>
          <a:p>
            <a:r>
              <a:rPr lang="en-US" smtClean="0"/>
              <a:t>You link children and youth to the resources they need. </a:t>
            </a:r>
          </a:p>
          <a:p>
            <a:r>
              <a:rPr lang="en-US" smtClean="0"/>
              <a:t>You are so often the “one person” that children and youth who makes the difference in their lives. </a:t>
            </a:r>
          </a:p>
          <a:p>
            <a:r>
              <a:rPr lang="en-US" smtClean="0"/>
              <a:t>You are the person who helps young people to find their voice and then use it when they begin to think about taking ownership of their future.</a:t>
            </a:r>
          </a:p>
          <a:p>
            <a:endParaRPr lang="en-US" smtClean="0"/>
          </a:p>
        </p:txBody>
      </p:sp>
      <p:sp>
        <p:nvSpPr>
          <p:cNvPr id="28674" name="Footer Placeholder 3"/>
          <p:cNvSpPr>
            <a:spLocks noGrp="1"/>
          </p:cNvSpPr>
          <p:nvPr>
            <p:ph type="ftr" sz="quarter" idx="11"/>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CA">
                <a:cs typeface="Arial" charset="0"/>
              </a:rPr>
              <a:t>DSliwinski2012</a:t>
            </a:r>
          </a:p>
        </p:txBody>
      </p:sp>
      <p:sp>
        <p:nvSpPr>
          <p:cNvPr id="2" name="Title 1"/>
          <p:cNvSpPr>
            <a:spLocks noGrp="1"/>
          </p:cNvSpPr>
          <p:nvPr>
            <p:ph type="title"/>
          </p:nvPr>
        </p:nvSpPr>
        <p:spPr>
          <a:xfrm>
            <a:off x="467544" y="620688"/>
            <a:ext cx="8229600" cy="1219200"/>
          </a:xfrm>
        </p:spPr>
        <p:txBody>
          <a:bodyPr>
            <a:normAutofit fontScale="90000"/>
          </a:bodyPr>
          <a:lstStyle/>
          <a:p>
            <a:pPr algn="ctr" fontAlgn="auto">
              <a:spcAft>
                <a:spcPts val="0"/>
              </a:spcAft>
              <a:defRPr/>
            </a:pPr>
            <a:r>
              <a:rPr lang="en-CA"/>
              <a:t>Role of Child and Youth Care </a:t>
            </a:r>
            <a:r>
              <a:rPr lang="en-CA" smtClean="0"/>
              <a:t>Practitioners Cont’d</a:t>
            </a:r>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1196975"/>
            <a:ext cx="8229600" cy="4572000"/>
          </a:xfrm>
        </p:spPr>
        <p:txBody>
          <a:bodyPr>
            <a:normAutofit lnSpcReduction="10000"/>
          </a:bodyPr>
          <a:lstStyle/>
          <a:p>
            <a:pPr marL="274320" indent="-274320" fontAlgn="auto">
              <a:spcAft>
                <a:spcPts val="0"/>
              </a:spcAft>
              <a:buFont typeface="Wingdings 2"/>
              <a:buChar char=""/>
              <a:defRPr/>
            </a:pPr>
            <a:r>
              <a:rPr lang="en-US" dirty="0"/>
              <a:t>Studies on child and youth development point to the </a:t>
            </a:r>
            <a:r>
              <a:rPr lang="en-US" dirty="0" smtClean="0"/>
              <a:t>importance </a:t>
            </a:r>
            <a:r>
              <a:rPr lang="en-US" dirty="0"/>
              <a:t>of stable, positive adult relationships in the life of the young person</a:t>
            </a:r>
            <a:r>
              <a:rPr lang="en-US" dirty="0" smtClean="0"/>
              <a:t>.</a:t>
            </a:r>
          </a:p>
          <a:p>
            <a:pPr marL="274320" indent="-274320" fontAlgn="auto">
              <a:spcAft>
                <a:spcPts val="0"/>
              </a:spcAft>
              <a:buFont typeface="Wingdings 2"/>
              <a:buChar char=""/>
              <a:defRPr/>
            </a:pPr>
            <a:r>
              <a:rPr lang="en-US" dirty="0" smtClean="0"/>
              <a:t> </a:t>
            </a:r>
            <a:r>
              <a:rPr lang="en-US" dirty="0"/>
              <a:t>For many children and youth </a:t>
            </a:r>
            <a:r>
              <a:rPr lang="en-US" dirty="0" smtClean="0"/>
              <a:t>growing </a:t>
            </a:r>
            <a:r>
              <a:rPr lang="en-US" dirty="0"/>
              <a:t>up in our systems, however, these points of </a:t>
            </a:r>
            <a:r>
              <a:rPr lang="en-US" dirty="0" smtClean="0"/>
              <a:t>connection </a:t>
            </a:r>
            <a:r>
              <a:rPr lang="en-US" dirty="0"/>
              <a:t>can be few and far between. </a:t>
            </a:r>
            <a:endParaRPr lang="en-US" dirty="0" smtClean="0"/>
          </a:p>
          <a:p>
            <a:pPr marL="274320" indent="-274320" fontAlgn="auto">
              <a:spcAft>
                <a:spcPts val="0"/>
              </a:spcAft>
              <a:buFont typeface="Wingdings 2"/>
              <a:buChar char=""/>
              <a:defRPr/>
            </a:pPr>
            <a:r>
              <a:rPr lang="en-US" dirty="0" smtClean="0"/>
              <a:t>Often Child and Youth Care </a:t>
            </a:r>
            <a:r>
              <a:rPr lang="en-US" dirty="0" err="1" smtClean="0"/>
              <a:t>Practioners</a:t>
            </a:r>
            <a:r>
              <a:rPr lang="en-US" dirty="0" smtClean="0"/>
              <a:t> are this positive </a:t>
            </a:r>
            <a:r>
              <a:rPr lang="en-US" dirty="0"/>
              <a:t>adult in the province’s care system, listening to their concerns and witnessing their inspiring efforts to overcome the many challenges they often face.</a:t>
            </a:r>
          </a:p>
          <a:p>
            <a:pPr marL="274320" indent="-274320" fontAlgn="auto">
              <a:spcAft>
                <a:spcPts val="0"/>
              </a:spcAft>
              <a:buFont typeface="Wingdings 2"/>
              <a:buChar char=""/>
              <a:defRPr/>
            </a:pPr>
            <a:endParaRPr lang="en-US" dirty="0" smtClean="0"/>
          </a:p>
          <a:p>
            <a:pPr marL="274320" indent="-274320" fontAlgn="auto">
              <a:spcAft>
                <a:spcPts val="0"/>
              </a:spcAft>
              <a:buFont typeface="Wingdings 2"/>
              <a:buChar char=""/>
              <a:defRPr/>
            </a:pPr>
            <a:endParaRPr lang="en-US" dirty="0"/>
          </a:p>
        </p:txBody>
      </p:sp>
      <p:sp>
        <p:nvSpPr>
          <p:cNvPr id="29698" name="Footer Placeholder 3"/>
          <p:cNvSpPr>
            <a:spLocks noGrp="1"/>
          </p:cNvSpPr>
          <p:nvPr>
            <p:ph type="ftr" sz="quarter" idx="11"/>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CA">
                <a:cs typeface="Arial" charset="0"/>
              </a:rPr>
              <a:t>DSliwinski2012</a:t>
            </a:r>
          </a:p>
        </p:txBody>
      </p:sp>
      <p:sp>
        <p:nvSpPr>
          <p:cNvPr id="2" name="Title 1"/>
          <p:cNvSpPr>
            <a:spLocks noGrp="1"/>
          </p:cNvSpPr>
          <p:nvPr>
            <p:ph type="title"/>
          </p:nvPr>
        </p:nvSpPr>
        <p:spPr/>
        <p:txBody>
          <a:bodyPr/>
          <a:lstStyle/>
          <a:p>
            <a:pPr fontAlgn="auto">
              <a:spcAft>
                <a:spcPts val="0"/>
              </a:spcAft>
              <a:defRPr/>
            </a:pPr>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Content Placeholder 2"/>
          <p:cNvSpPr>
            <a:spLocks noGrp="1"/>
          </p:cNvSpPr>
          <p:nvPr>
            <p:ph idx="1"/>
          </p:nvPr>
        </p:nvSpPr>
        <p:spPr/>
        <p:txBody>
          <a:bodyPr/>
          <a:lstStyle/>
          <a:p>
            <a:r>
              <a:rPr lang="en-US" smtClean="0"/>
              <a:t>Children and youth need three essential needs to be successful. </a:t>
            </a:r>
          </a:p>
          <a:p>
            <a:r>
              <a:rPr lang="en-US" smtClean="0"/>
              <a:t>They need resources, connections, and voice.</a:t>
            </a:r>
          </a:p>
          <a:p>
            <a:r>
              <a:rPr lang="en-US" smtClean="0"/>
              <a:t>With a strong voice, young people can ask for and make use of the resources and connections they need. </a:t>
            </a:r>
          </a:p>
          <a:p>
            <a:r>
              <a:rPr lang="en-US" smtClean="0"/>
              <a:t>Without voice, they are unheard and invisible.</a:t>
            </a:r>
          </a:p>
          <a:p>
            <a:endParaRPr lang="en-US" smtClean="0"/>
          </a:p>
          <a:p>
            <a:endParaRPr lang="en-US" smtClean="0"/>
          </a:p>
        </p:txBody>
      </p:sp>
      <p:sp>
        <p:nvSpPr>
          <p:cNvPr id="30722" name="Footer Placeholder 3"/>
          <p:cNvSpPr>
            <a:spLocks noGrp="1"/>
          </p:cNvSpPr>
          <p:nvPr>
            <p:ph type="ftr" sz="quarter" idx="11"/>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CA">
                <a:cs typeface="Arial" charset="0"/>
              </a:rPr>
              <a:t>DSliwinski2012</a:t>
            </a:r>
          </a:p>
        </p:txBody>
      </p:sp>
      <p:sp>
        <p:nvSpPr>
          <p:cNvPr id="2" name="Title 1"/>
          <p:cNvSpPr>
            <a:spLocks noGrp="1"/>
          </p:cNvSpPr>
          <p:nvPr>
            <p:ph type="title"/>
          </p:nvPr>
        </p:nvSpPr>
        <p:spPr/>
        <p:txBody>
          <a:bodyPr/>
          <a:lstStyle/>
          <a:p>
            <a:pPr fontAlgn="auto">
              <a:spcAft>
                <a:spcPts val="0"/>
              </a:spcAft>
              <a:defRPr/>
            </a:pPr>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3"/>
          <p:cNvSpPr>
            <a:spLocks noGrp="1" noChangeArrowheads="1"/>
          </p:cNvSpPr>
          <p:nvPr>
            <p:ph idx="1"/>
          </p:nvPr>
        </p:nvSpPr>
        <p:spPr/>
        <p:txBody>
          <a:bodyPr/>
          <a:lstStyle/>
          <a:p>
            <a:pPr algn="ctr">
              <a:buFont typeface="Wingdings" pitchFamily="2" charset="2"/>
              <a:buNone/>
            </a:pPr>
            <a:r>
              <a:rPr lang="en-US" sz="3600" smtClean="0">
                <a:latin typeface="Arial" charset="0"/>
              </a:rPr>
              <a:t>      </a:t>
            </a:r>
          </a:p>
          <a:p>
            <a:pPr algn="ctr">
              <a:buFont typeface="Wingdings" pitchFamily="2" charset="2"/>
              <a:buNone/>
            </a:pPr>
            <a:r>
              <a:rPr lang="en-US" sz="3600" smtClean="0">
                <a:latin typeface="Arial" charset="0"/>
              </a:rPr>
              <a:t>   </a:t>
            </a:r>
            <a:r>
              <a:rPr lang="en-US" altLang="en-US" sz="3600" i="1" smtClean="0">
                <a:latin typeface="Arial" charset="0"/>
              </a:rPr>
              <a:t>“</a:t>
            </a:r>
            <a:r>
              <a:rPr lang="en-US" sz="3600" i="1" smtClean="0"/>
              <a:t>There can be no keener revelation of a society's soul than the way in which it treats its children.</a:t>
            </a:r>
            <a:r>
              <a:rPr lang="en-US" altLang="en-US" sz="3600" i="1" smtClean="0"/>
              <a:t>”</a:t>
            </a:r>
            <a:r>
              <a:rPr lang="en-US" sz="3600" i="1" smtClean="0"/>
              <a:t> </a:t>
            </a:r>
          </a:p>
        </p:txBody>
      </p:sp>
      <p:sp>
        <p:nvSpPr>
          <p:cNvPr id="31746" name="Footer Placeholder 1"/>
          <p:cNvSpPr>
            <a:spLocks noGrp="1"/>
          </p:cNvSpPr>
          <p:nvPr>
            <p:ph type="ftr" sz="quarter" idx="11"/>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CA">
                <a:cs typeface="Arial" charset="0"/>
              </a:rPr>
              <a:t>DSliwinski2012</a:t>
            </a:r>
          </a:p>
        </p:txBody>
      </p:sp>
      <p:sp>
        <p:nvSpPr>
          <p:cNvPr id="34818" name="Rectangle 2"/>
          <p:cNvSpPr>
            <a:spLocks noGrp="1" noRot="1" noChangeArrowheads="1"/>
          </p:cNvSpPr>
          <p:nvPr>
            <p:ph type="title"/>
          </p:nvPr>
        </p:nvSpPr>
        <p:spPr/>
        <p:txBody>
          <a:bodyPr/>
          <a:lstStyle/>
          <a:p>
            <a:pPr fontAlgn="auto">
              <a:spcAft>
                <a:spcPts val="0"/>
              </a:spcAft>
              <a:defRPr/>
            </a:pPr>
            <a:r>
              <a:rPr smtClean="0">
                <a:effectLst/>
                <a:latin typeface="Arial" charset="0"/>
              </a:rPr>
              <a:t>…Nelson Mandela: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fontAlgn="auto">
              <a:spcAft>
                <a:spcPts val="0"/>
              </a:spcAft>
              <a:buFont typeface="Wingdings 2"/>
              <a:buNone/>
              <a:defRPr/>
            </a:pPr>
            <a:r>
              <a:rPr lang="en-CA" dirty="0"/>
              <a:t> </a:t>
            </a:r>
          </a:p>
          <a:p>
            <a:pPr marL="274320" indent="-274320" fontAlgn="auto">
              <a:spcAft>
                <a:spcPts val="0"/>
              </a:spcAft>
              <a:buFont typeface="Wingdings 2"/>
              <a:buChar char=""/>
              <a:defRPr/>
            </a:pPr>
            <a:r>
              <a:rPr lang="en-CA" dirty="0"/>
              <a:t>C</a:t>
            </a:r>
            <a:r>
              <a:rPr lang="en-CA" dirty="0" smtClean="0"/>
              <a:t>hallenge </a:t>
            </a:r>
            <a:r>
              <a:rPr lang="en-CA" dirty="0"/>
              <a:t>the status quo regarding working with young people and propose the integration of a rights based practise into the foundations for child and youth care.  </a:t>
            </a:r>
            <a:endParaRPr lang="en-CA" dirty="0" smtClean="0"/>
          </a:p>
          <a:p>
            <a:pPr marL="274320" indent="-274320" fontAlgn="auto">
              <a:spcAft>
                <a:spcPts val="0"/>
              </a:spcAft>
              <a:buFont typeface="Wingdings 2"/>
              <a:buChar char=""/>
              <a:defRPr/>
            </a:pPr>
            <a:r>
              <a:rPr lang="en-CA" dirty="0"/>
              <a:t>E</a:t>
            </a:r>
            <a:r>
              <a:rPr lang="en-CA" dirty="0" smtClean="0"/>
              <a:t>xamine </a:t>
            </a:r>
            <a:r>
              <a:rPr lang="en-CA" dirty="0"/>
              <a:t>children’s rights within an advocacy framework and discuss the role of amplifying the voice of children and youth as they make rights claims. </a:t>
            </a:r>
            <a:endParaRPr lang="en-CA" dirty="0" smtClean="0"/>
          </a:p>
          <a:p>
            <a:pPr marL="0" indent="0" fontAlgn="auto">
              <a:spcAft>
                <a:spcPts val="0"/>
              </a:spcAft>
              <a:buFont typeface="Wingdings 2"/>
              <a:buNone/>
              <a:defRPr/>
            </a:pPr>
            <a:r>
              <a:rPr lang="en-CA" dirty="0"/>
              <a:t> </a:t>
            </a:r>
          </a:p>
          <a:p>
            <a:pPr marL="274320" indent="-274320" fontAlgn="auto">
              <a:spcAft>
                <a:spcPts val="0"/>
              </a:spcAft>
              <a:buFont typeface="Wingdings 2"/>
              <a:buChar char=""/>
              <a:defRPr/>
            </a:pPr>
            <a:endParaRPr lang="en-CA" dirty="0"/>
          </a:p>
        </p:txBody>
      </p:sp>
      <p:sp>
        <p:nvSpPr>
          <p:cNvPr id="16386" name="Footer Placeholder 4"/>
          <p:cNvSpPr>
            <a:spLocks noGrp="1"/>
          </p:cNvSpPr>
          <p:nvPr>
            <p:ph type="ftr" sz="quarter" idx="11"/>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CA">
                <a:cs typeface="Arial" charset="0"/>
              </a:rPr>
              <a:t>DSliwinski2012</a:t>
            </a:r>
          </a:p>
        </p:txBody>
      </p:sp>
      <p:sp>
        <p:nvSpPr>
          <p:cNvPr id="2" name="Title 1"/>
          <p:cNvSpPr>
            <a:spLocks noGrp="1"/>
          </p:cNvSpPr>
          <p:nvPr>
            <p:ph type="title"/>
          </p:nvPr>
        </p:nvSpPr>
        <p:spPr/>
        <p:txBody>
          <a:bodyPr/>
          <a:lstStyle/>
          <a:p>
            <a:pPr fontAlgn="auto">
              <a:spcAft>
                <a:spcPts val="0"/>
              </a:spcAft>
              <a:defRPr/>
            </a:pPr>
            <a:r>
              <a:rPr lang="en-CA" smtClean="0"/>
              <a:t>Objective:</a:t>
            </a:r>
            <a:endParaRPr lang="en-C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p:txBody>
          <a:bodyPr/>
          <a:lstStyle/>
          <a:p>
            <a:r>
              <a:rPr lang="en-CA" smtClean="0"/>
              <a:t>Children and youth are active agents in their own lives and have a role to play in creating the change they want to see in the services they are involved with or in.</a:t>
            </a:r>
          </a:p>
          <a:p>
            <a:r>
              <a:rPr lang="en-CA" smtClean="0"/>
              <a:t>Promote a “rights based” curriculum that will lay the foundation to speak about children and youth as rights holders.</a:t>
            </a:r>
          </a:p>
          <a:p>
            <a:endParaRPr lang="en-CA" smtClean="0"/>
          </a:p>
        </p:txBody>
      </p:sp>
      <p:sp>
        <p:nvSpPr>
          <p:cNvPr id="17410" name="Footer Placeholder 3"/>
          <p:cNvSpPr>
            <a:spLocks noGrp="1"/>
          </p:cNvSpPr>
          <p:nvPr>
            <p:ph type="ftr" sz="quarter" idx="11"/>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CA">
                <a:cs typeface="Arial" charset="0"/>
              </a:rPr>
              <a:t>DSliwinski2012</a:t>
            </a:r>
          </a:p>
        </p:txBody>
      </p:sp>
      <p:sp>
        <p:nvSpPr>
          <p:cNvPr id="2" name="Title 1"/>
          <p:cNvSpPr>
            <a:spLocks noGrp="1"/>
          </p:cNvSpPr>
          <p:nvPr>
            <p:ph type="title"/>
          </p:nvPr>
        </p:nvSpPr>
        <p:spPr/>
        <p:txBody>
          <a:bodyPr/>
          <a:lstStyle/>
          <a:p>
            <a:pPr fontAlgn="auto">
              <a:spcAft>
                <a:spcPts val="0"/>
              </a:spcAft>
              <a:defRPr/>
            </a:pPr>
            <a:r>
              <a:rPr lang="en-CA" smtClean="0"/>
              <a:t>Starting Premise:</a:t>
            </a:r>
            <a:endParaRPr lang="en-CA"/>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2"/>
          <p:cNvSpPr>
            <a:spLocks noGrp="1"/>
          </p:cNvSpPr>
          <p:nvPr>
            <p:ph idx="1"/>
          </p:nvPr>
        </p:nvSpPr>
        <p:spPr/>
        <p:txBody>
          <a:bodyPr/>
          <a:lstStyle/>
          <a:p>
            <a:r>
              <a:rPr lang="en-US" smtClean="0"/>
              <a:t>We all have rights … </a:t>
            </a:r>
          </a:p>
          <a:p>
            <a:r>
              <a:rPr lang="en-US" smtClean="0"/>
              <a:t>Globally, all people have legally protected rights in the form of legislation, or the law . These are known as human rights .</a:t>
            </a:r>
          </a:p>
          <a:p>
            <a:r>
              <a:rPr lang="en-US" smtClean="0"/>
              <a:t>Canada signed the United Nations Convention on the Rights of the Child (UNCRC) in 1990 and ratified it in 1991 . The UNCRC is the most widely ratified United Nations document in history. </a:t>
            </a:r>
          </a:p>
          <a:p>
            <a:endParaRPr lang="en-US" smtClean="0"/>
          </a:p>
        </p:txBody>
      </p:sp>
      <p:sp>
        <p:nvSpPr>
          <p:cNvPr id="18434" name="Footer Placeholder 3"/>
          <p:cNvSpPr>
            <a:spLocks noGrp="1"/>
          </p:cNvSpPr>
          <p:nvPr>
            <p:ph type="ftr" sz="quarter" idx="11"/>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CA">
                <a:cs typeface="Arial" charset="0"/>
              </a:rPr>
              <a:t>DSliwinski2012</a:t>
            </a:r>
          </a:p>
        </p:txBody>
      </p:sp>
      <p:sp>
        <p:nvSpPr>
          <p:cNvPr id="2" name="Title 1"/>
          <p:cNvSpPr>
            <a:spLocks noGrp="1"/>
          </p:cNvSpPr>
          <p:nvPr>
            <p:ph type="title"/>
          </p:nvPr>
        </p:nvSpPr>
        <p:spPr/>
        <p:txBody>
          <a:bodyPr/>
          <a:lstStyle/>
          <a:p>
            <a:pPr fontAlgn="auto">
              <a:spcAft>
                <a:spcPts val="0"/>
              </a:spcAft>
              <a:defRPr/>
            </a:pPr>
            <a:r>
              <a:rPr smtClean="0"/>
              <a:t>Rights:</a:t>
            </a:r>
            <a:endParaRP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2"/>
          <p:cNvSpPr>
            <a:spLocks noGrp="1"/>
          </p:cNvSpPr>
          <p:nvPr>
            <p:ph idx="1"/>
          </p:nvPr>
        </p:nvSpPr>
        <p:spPr/>
        <p:txBody>
          <a:bodyPr/>
          <a:lstStyle/>
          <a:p>
            <a:r>
              <a:rPr lang="en-US" smtClean="0"/>
              <a:t>There is a difference between a right and a desire – Rights are protected / enshrined in law and desires are what one hopes for but are not necessarily rights i.e desire to eat ice cream every day, the right is to receive meals that are well-balanced, of good quality and appropriate for the child.</a:t>
            </a:r>
          </a:p>
          <a:p>
            <a:endParaRPr lang="en-CA" smtClean="0"/>
          </a:p>
        </p:txBody>
      </p:sp>
      <p:sp>
        <p:nvSpPr>
          <p:cNvPr id="19458" name="Footer Placeholder 3"/>
          <p:cNvSpPr>
            <a:spLocks noGrp="1"/>
          </p:cNvSpPr>
          <p:nvPr>
            <p:ph type="ftr" sz="quarter" idx="11"/>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CA">
                <a:cs typeface="Arial" charset="0"/>
              </a:rPr>
              <a:t>DSliwinski2012</a:t>
            </a:r>
          </a:p>
        </p:txBody>
      </p:sp>
      <p:sp>
        <p:nvSpPr>
          <p:cNvPr id="2" name="Title 1"/>
          <p:cNvSpPr>
            <a:spLocks noGrp="1"/>
          </p:cNvSpPr>
          <p:nvPr>
            <p:ph type="title"/>
          </p:nvPr>
        </p:nvSpPr>
        <p:spPr/>
        <p:txBody>
          <a:bodyPr/>
          <a:lstStyle/>
          <a:p>
            <a:pPr fontAlgn="auto">
              <a:spcAft>
                <a:spcPts val="0"/>
              </a:spcAft>
              <a:defRPr/>
            </a:pPr>
            <a:r>
              <a:rPr lang="en-CA" smtClean="0"/>
              <a:t>Rights Vs. Desire</a:t>
            </a:r>
            <a:endParaRPr lang="en-C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9" name="Rectangle 3"/>
          <p:cNvSpPr>
            <a:spLocks noGrp="1" noChangeArrowheads="1"/>
          </p:cNvSpPr>
          <p:nvPr>
            <p:ph idx="1"/>
          </p:nvPr>
        </p:nvSpPr>
        <p:spPr>
          <a:xfrm>
            <a:off x="533400" y="1752600"/>
            <a:ext cx="8229600" cy="4525963"/>
          </a:xfrm>
        </p:spPr>
        <p:txBody>
          <a:bodyPr>
            <a:normAutofit lnSpcReduction="10000"/>
          </a:bodyPr>
          <a:lstStyle/>
          <a:p>
            <a:pPr marL="609600" indent="-609600" fontAlgn="auto">
              <a:spcAft>
                <a:spcPts val="0"/>
              </a:spcAft>
              <a:buFont typeface="Wingdings" charset="0"/>
              <a:buAutoNum type="arabicPeriod"/>
              <a:defRPr/>
            </a:pPr>
            <a:r>
              <a:rPr lang="en-US" sz="2800" u="sng" dirty="0"/>
              <a:t>Protection</a:t>
            </a:r>
            <a:r>
              <a:rPr lang="en-US" sz="2800" dirty="0"/>
              <a:t> </a:t>
            </a:r>
            <a:r>
              <a:rPr lang="en-US" sz="2400" i="1" dirty="0"/>
              <a:t>The right to live free of physical and emotional harm. Free from sexual exploitation and cannot be forced to work under the age of 16</a:t>
            </a:r>
            <a:endParaRPr lang="en-US" sz="2400" dirty="0"/>
          </a:p>
          <a:p>
            <a:pPr marL="609600" indent="-609600" fontAlgn="auto">
              <a:spcAft>
                <a:spcPts val="0"/>
              </a:spcAft>
              <a:buFont typeface="Wingdings" charset="0"/>
              <a:buAutoNum type="arabicPeriod"/>
              <a:defRPr/>
            </a:pPr>
            <a:r>
              <a:rPr lang="en-US" sz="2800" u="sng" dirty="0"/>
              <a:t>Provision</a:t>
            </a:r>
            <a:r>
              <a:rPr lang="en-US" sz="2800" dirty="0"/>
              <a:t> </a:t>
            </a:r>
            <a:r>
              <a:rPr lang="en-US" sz="2400" i="1" dirty="0"/>
              <a:t>The right to receive adequate food, shelter, seasonal clothing, proper medical and dental care</a:t>
            </a:r>
            <a:endParaRPr lang="en-US" sz="2800" dirty="0"/>
          </a:p>
          <a:p>
            <a:pPr marL="609600" indent="-609600" fontAlgn="auto">
              <a:spcAft>
                <a:spcPts val="0"/>
              </a:spcAft>
              <a:buFont typeface="Wingdings" charset="0"/>
              <a:buAutoNum type="arabicPeriod"/>
              <a:defRPr/>
            </a:pPr>
            <a:r>
              <a:rPr lang="en-US" sz="2800" u="sng" dirty="0"/>
              <a:t>Participation</a:t>
            </a:r>
            <a:r>
              <a:rPr lang="en-US" sz="2800" dirty="0"/>
              <a:t> </a:t>
            </a:r>
            <a:r>
              <a:rPr lang="en-US" sz="2400" i="1" dirty="0"/>
              <a:t>The right to be involved in important decisions about their well being. Over age of 12 they must be invited to attend all  important meetings i.e. Plan of </a:t>
            </a:r>
            <a:r>
              <a:rPr lang="en-US" sz="2400" i="1" dirty="0" smtClean="0"/>
              <a:t>Care</a:t>
            </a:r>
          </a:p>
          <a:p>
            <a:pPr marL="0" indent="0" fontAlgn="auto">
              <a:lnSpc>
                <a:spcPct val="90000"/>
              </a:lnSpc>
              <a:spcAft>
                <a:spcPts val="0"/>
              </a:spcAft>
              <a:buFont typeface="Wingdings 2"/>
              <a:buNone/>
              <a:defRPr/>
            </a:pPr>
            <a:r>
              <a:rPr lang="en-CA" sz="1800" u="sng" dirty="0">
                <a:hlinkClick r:id="rId3"/>
              </a:rPr>
              <a:t>http://rightsofchildren.ca/wp-content/</a:t>
            </a:r>
            <a:endParaRPr lang="en-CA" sz="1800" u="sng" dirty="0"/>
          </a:p>
          <a:p>
            <a:pPr marL="0" indent="0" fontAlgn="auto">
              <a:lnSpc>
                <a:spcPct val="90000"/>
              </a:lnSpc>
              <a:spcAft>
                <a:spcPts val="0"/>
              </a:spcAft>
              <a:buFont typeface="Wingdings 2"/>
              <a:buNone/>
              <a:defRPr/>
            </a:pPr>
            <a:r>
              <a:rPr lang="en-CA" sz="1800" u="sng" dirty="0">
                <a:hlinkClick r:id="rId4"/>
              </a:rPr>
              <a:t>http://rightsofchildren.ca/wp-content/uploads/News-Release-Childrens-Rights-CCRC-Alternative-Report.pdf</a:t>
            </a:r>
            <a:r>
              <a:rPr lang="en-CA" sz="1800" dirty="0"/>
              <a:t> </a:t>
            </a:r>
            <a:endParaRPr lang="en-US" sz="1800" dirty="0"/>
          </a:p>
          <a:p>
            <a:pPr marL="0" indent="0" fontAlgn="auto">
              <a:spcAft>
                <a:spcPts val="0"/>
              </a:spcAft>
              <a:buFont typeface="Wingdings 2"/>
              <a:buNone/>
              <a:defRPr/>
            </a:pPr>
            <a:endParaRPr lang="en-US" sz="2800" dirty="0"/>
          </a:p>
          <a:p>
            <a:pPr marL="609600" indent="-609600" fontAlgn="auto">
              <a:spcAft>
                <a:spcPts val="0"/>
              </a:spcAft>
              <a:buFont typeface="Wingdings 2"/>
              <a:buChar char=""/>
              <a:defRPr/>
            </a:pPr>
            <a:endParaRPr lang="en-US" sz="2800" dirty="0"/>
          </a:p>
        </p:txBody>
      </p:sp>
      <p:sp>
        <p:nvSpPr>
          <p:cNvPr id="20482" name="Footer Placeholder 1"/>
          <p:cNvSpPr>
            <a:spLocks noGrp="1"/>
          </p:cNvSpPr>
          <p:nvPr>
            <p:ph type="ftr" sz="quarter" idx="11"/>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CA">
                <a:cs typeface="Arial" charset="0"/>
              </a:rPr>
              <a:t>DSliwinski2012</a:t>
            </a:r>
          </a:p>
        </p:txBody>
      </p:sp>
      <p:sp>
        <p:nvSpPr>
          <p:cNvPr id="531458" name="Rectangle 2"/>
          <p:cNvSpPr>
            <a:spLocks noGrp="1" noRot="1" noChangeArrowheads="1"/>
          </p:cNvSpPr>
          <p:nvPr>
            <p:ph type="title"/>
          </p:nvPr>
        </p:nvSpPr>
        <p:spPr>
          <a:xfrm>
            <a:off x="779463" y="-672353"/>
            <a:ext cx="7583487" cy="2097741"/>
          </a:xfrm>
        </p:spPr>
        <p:txBody>
          <a:bodyPr>
            <a:normAutofit fontScale="90000"/>
          </a:bodyPr>
          <a:lstStyle/>
          <a:p>
            <a:pPr fontAlgn="auto">
              <a:spcAft>
                <a:spcPts val="0"/>
              </a:spcAft>
              <a:defRPr/>
            </a:pPr>
            <a:r>
              <a:rPr sz="4000" smtClean="0">
                <a:effectLst/>
                <a:latin typeface="Arial" charset="0"/>
              </a:rPr>
              <a:t/>
            </a:r>
            <a:br>
              <a:rPr sz="4000" smtClean="0">
                <a:effectLst/>
                <a:latin typeface="Arial" charset="0"/>
              </a:rPr>
            </a:br>
            <a:r>
              <a:rPr sz="4000">
                <a:latin typeface="Arial" charset="0"/>
              </a:rPr>
              <a:t/>
            </a:r>
            <a:br>
              <a:rPr sz="4000">
                <a:latin typeface="Arial" charset="0"/>
              </a:rPr>
            </a:br>
            <a:r>
              <a:rPr sz="4000" smtClean="0">
                <a:effectLst/>
                <a:latin typeface="Arial" charset="0"/>
              </a:rPr>
              <a:t>Children’s </a:t>
            </a:r>
            <a:r>
              <a:rPr sz="4000">
                <a:effectLst/>
                <a:latin typeface="Arial" charset="0"/>
              </a:rPr>
              <a:t>Rights</a:t>
            </a:r>
            <a:br>
              <a:rPr sz="4000">
                <a:effectLst/>
                <a:latin typeface="Arial" charset="0"/>
              </a:rPr>
            </a:br>
            <a:r>
              <a:rPr sz="3200">
                <a:effectLst/>
                <a:latin typeface="Arial" charset="0"/>
              </a:rPr>
              <a:t>Can be divided into three </a:t>
            </a:r>
            <a:r>
              <a:rPr sz="3200" smtClean="0">
                <a:latin typeface="Arial" charset="0"/>
              </a:rPr>
              <a:t>areas</a:t>
            </a:r>
            <a:endParaRPr sz="3200">
              <a:effectLst/>
              <a:latin typeface="Arial"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2"/>
          <p:cNvSpPr>
            <a:spLocks noGrp="1"/>
          </p:cNvSpPr>
          <p:nvPr>
            <p:ph idx="1"/>
          </p:nvPr>
        </p:nvSpPr>
        <p:spPr/>
        <p:txBody>
          <a:bodyPr/>
          <a:lstStyle/>
          <a:p>
            <a:r>
              <a:rPr lang="en-US" smtClean="0"/>
              <a:t>“Advocacy is often described as a process of empowerment, giving power to others. Advocacy can be more appropriately viewed as assisting children and youth in finding their own power from within and teaching them to use it effectively.”</a:t>
            </a:r>
          </a:p>
          <a:p>
            <a:endParaRPr lang="en-US" smtClean="0"/>
          </a:p>
        </p:txBody>
      </p:sp>
      <p:sp>
        <p:nvSpPr>
          <p:cNvPr id="22530" name="Footer Placeholder 3"/>
          <p:cNvSpPr>
            <a:spLocks noGrp="1"/>
          </p:cNvSpPr>
          <p:nvPr>
            <p:ph type="ftr" sz="quarter" idx="11"/>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CA">
                <a:cs typeface="Arial" charset="0"/>
              </a:rPr>
              <a:t>DSliwinski2012</a:t>
            </a:r>
          </a:p>
        </p:txBody>
      </p:sp>
      <p:sp>
        <p:nvSpPr>
          <p:cNvPr id="2" name="Title 1"/>
          <p:cNvSpPr>
            <a:spLocks noGrp="1"/>
          </p:cNvSpPr>
          <p:nvPr>
            <p:ph type="title"/>
          </p:nvPr>
        </p:nvSpPr>
        <p:spPr/>
        <p:txBody>
          <a:bodyPr/>
          <a:lstStyle/>
          <a:p>
            <a:pPr fontAlgn="auto">
              <a:spcAft>
                <a:spcPts val="0"/>
              </a:spcAft>
              <a:defRPr/>
            </a:pPr>
            <a:r>
              <a:rPr smtClean="0"/>
              <a:t>Advocacy</a:t>
            </a:r>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274320" indent="-274320" fontAlgn="auto">
              <a:spcAft>
                <a:spcPts val="0"/>
              </a:spcAft>
              <a:buFont typeface="Wingdings 2"/>
              <a:buChar char=""/>
              <a:defRPr/>
            </a:pPr>
            <a:r>
              <a:rPr lang="en-US" dirty="0"/>
              <a:t>According to UNCRC (United Nations Convention on the Rights of the Child)</a:t>
            </a:r>
          </a:p>
          <a:p>
            <a:pPr marL="274320" indent="-274320" fontAlgn="auto">
              <a:spcAft>
                <a:spcPts val="0"/>
              </a:spcAft>
              <a:buFont typeface="Wingdings 2"/>
              <a:buChar char=""/>
              <a:defRPr/>
            </a:pPr>
            <a:r>
              <a:rPr lang="en-US" dirty="0"/>
              <a:t>The Convention establishes in international law that countries must ensure that all children – without discrimination in any form – benefit from special protection measures and assistance; have access to services such as education and health care; can develop their personalities, abilities and talents to the fullest potential; grow up in an environment of happiness, love and understanding; and are informed about and participate in achieving their rights in an accessible and active manner </a:t>
            </a:r>
          </a:p>
        </p:txBody>
      </p:sp>
      <p:sp>
        <p:nvSpPr>
          <p:cNvPr id="23554" name="Footer Placeholder 3"/>
          <p:cNvSpPr>
            <a:spLocks noGrp="1"/>
          </p:cNvSpPr>
          <p:nvPr>
            <p:ph type="ftr" sz="quarter" idx="11"/>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CA">
                <a:cs typeface="Arial" charset="0"/>
              </a:rPr>
              <a:t>DSliwinski2012</a:t>
            </a:r>
          </a:p>
        </p:txBody>
      </p:sp>
      <p:sp>
        <p:nvSpPr>
          <p:cNvPr id="2" name="Title 1"/>
          <p:cNvSpPr>
            <a:spLocks noGrp="1"/>
          </p:cNvSpPr>
          <p:nvPr>
            <p:ph type="title"/>
          </p:nvPr>
        </p:nvSpPr>
        <p:spPr/>
        <p:txBody>
          <a:bodyPr/>
          <a:lstStyle/>
          <a:p>
            <a:pPr fontAlgn="auto">
              <a:spcAft>
                <a:spcPts val="0"/>
              </a:spcAft>
              <a:defRPr/>
            </a:pPr>
            <a:r>
              <a:rPr smtClean="0">
                <a:solidFill>
                  <a:schemeClr val="tx1"/>
                </a:solidFill>
              </a:rPr>
              <a:t>Advocacy - UN CRC</a:t>
            </a:r>
            <a:endParaRPr>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8313" y="2133600"/>
            <a:ext cx="8229600" cy="4572000"/>
          </a:xfrm>
        </p:spPr>
        <p:txBody>
          <a:bodyPr>
            <a:normAutofit/>
          </a:bodyPr>
          <a:lstStyle/>
          <a:p>
            <a:pPr marL="274320" indent="-274320" fontAlgn="auto">
              <a:spcAft>
                <a:spcPts val="0"/>
              </a:spcAft>
              <a:buFont typeface="Wingdings 2"/>
              <a:buChar char=""/>
              <a:defRPr/>
            </a:pPr>
            <a:r>
              <a:rPr lang="en-US" dirty="0" smtClean="0"/>
              <a:t>“The </a:t>
            </a:r>
            <a:r>
              <a:rPr lang="en-US" dirty="0"/>
              <a:t>primary goal of child advocacy is to elevate the voice of youth. This means more than empowering youth to speak out on their own behalf. It means more than faithfully replaying their words. The standard to aspire to is articulated in an African proverb: "Don't speak about us, without us." It means speaking together with youth about youth</a:t>
            </a:r>
            <a:r>
              <a:rPr lang="en-US" dirty="0" smtClean="0"/>
              <a:t>.”</a:t>
            </a:r>
            <a:endParaRPr lang="en-US" dirty="0"/>
          </a:p>
          <a:p>
            <a:pPr marL="0" indent="0" fontAlgn="auto">
              <a:spcAft>
                <a:spcPts val="0"/>
              </a:spcAft>
              <a:buFont typeface="Wingdings 2"/>
              <a:buNone/>
              <a:defRPr/>
            </a:pPr>
            <a:endParaRPr lang="en-US" dirty="0"/>
          </a:p>
        </p:txBody>
      </p:sp>
      <p:sp>
        <p:nvSpPr>
          <p:cNvPr id="24578" name="Footer Placeholder 3"/>
          <p:cNvSpPr>
            <a:spLocks noGrp="1"/>
          </p:cNvSpPr>
          <p:nvPr>
            <p:ph type="ftr" sz="quarter" idx="11"/>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CA">
                <a:cs typeface="Arial" charset="0"/>
              </a:rPr>
              <a:t>DSliwinski2012</a:t>
            </a:r>
          </a:p>
        </p:txBody>
      </p:sp>
      <p:sp>
        <p:nvSpPr>
          <p:cNvPr id="2" name="Title 1"/>
          <p:cNvSpPr>
            <a:spLocks noGrp="1"/>
          </p:cNvSpPr>
          <p:nvPr>
            <p:ph type="title"/>
          </p:nvPr>
        </p:nvSpPr>
        <p:spPr>
          <a:xfrm>
            <a:off x="467544" y="692696"/>
            <a:ext cx="8229600" cy="1219200"/>
          </a:xfrm>
        </p:spPr>
        <p:txBody>
          <a:bodyPr>
            <a:noAutofit/>
          </a:bodyPr>
          <a:lstStyle/>
          <a:p>
            <a:pPr fontAlgn="auto">
              <a:spcAft>
                <a:spcPts val="0"/>
              </a:spcAft>
              <a:defRPr/>
            </a:pPr>
            <a:r>
              <a:rPr sz="3600" smtClean="0">
                <a:solidFill>
                  <a:srgbClr val="FFFFFF"/>
                </a:solidFill>
              </a:rPr>
              <a:t>Advocacy </a:t>
            </a:r>
            <a:r>
              <a:rPr sz="2800">
                <a:solidFill>
                  <a:srgbClr val="FFFFFF"/>
                </a:solidFill>
              </a:rPr>
              <a:t/>
            </a:r>
            <a:br>
              <a:rPr sz="2800">
                <a:solidFill>
                  <a:srgbClr val="FFFFFF"/>
                </a:solidFill>
              </a:rPr>
            </a:br>
            <a:r>
              <a:rPr sz="2800" smtClean="0">
                <a:solidFill>
                  <a:srgbClr val="FFFFFF"/>
                </a:solidFill>
              </a:rPr>
              <a:t>As Defined by The Ontario Provincial Advocate for Children and Youth</a:t>
            </a:r>
            <a:endParaRPr sz="2800">
              <a:solidFill>
                <a:srgbClr val="FFFFFF"/>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ヒラギノ角ゴ Pro W3"/>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Paper.thmx</Template>
  <TotalTime>288</TotalTime>
  <Words>793</Words>
  <Application>Microsoft Macintosh PowerPoint</Application>
  <PresentationFormat>On-screen Show (4:3)</PresentationFormat>
  <Paragraphs>58</Paragraphs>
  <Slides>15</Slides>
  <Notes>2</Notes>
  <HiddenSlides>0</HiddenSlides>
  <MMClips>0</MMClips>
  <ScaleCrop>false</ScaleCrop>
  <HeadingPairs>
    <vt:vector size="6" baseType="variant">
      <vt:variant>
        <vt:lpstr>Fonts Used</vt:lpstr>
      </vt:variant>
      <vt:variant>
        <vt:i4>7</vt:i4>
      </vt:variant>
      <vt:variant>
        <vt:lpstr>Design Template</vt:lpstr>
      </vt:variant>
      <vt:variant>
        <vt:i4>6</vt:i4>
      </vt:variant>
      <vt:variant>
        <vt:lpstr>Slide Titles</vt:lpstr>
      </vt:variant>
      <vt:variant>
        <vt:i4>15</vt:i4>
      </vt:variant>
    </vt:vector>
  </HeadingPairs>
  <TitlesOfParts>
    <vt:vector size="28" baseType="lpstr">
      <vt:lpstr>Constantia</vt:lpstr>
      <vt:lpstr>Arial</vt:lpstr>
      <vt:lpstr>Wingdings 2</vt:lpstr>
      <vt:lpstr>Calibri</vt:lpstr>
      <vt:lpstr>Wingdings</vt:lpstr>
      <vt:lpstr>ヒラギノ角ゴ Pro W3</vt:lpstr>
      <vt:lpstr>Times New Roman</vt:lpstr>
      <vt:lpstr>Paper</vt:lpstr>
      <vt:lpstr>Paper</vt:lpstr>
      <vt:lpstr>Paper</vt:lpstr>
      <vt:lpstr>Paper</vt:lpstr>
      <vt:lpstr>Paper</vt:lpstr>
      <vt:lpstr>Paper</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dc:creator>
  <cp:lastModifiedBy>Administrator</cp:lastModifiedBy>
  <cp:revision>36</cp:revision>
  <cp:lastPrinted>2012-03-07T20:28:35Z</cp:lastPrinted>
  <dcterms:created xsi:type="dcterms:W3CDTF">2011-12-28T21:27:44Z</dcterms:created>
  <dcterms:modified xsi:type="dcterms:W3CDTF">2012-03-20T12:07:46Z</dcterms:modified>
</cp:coreProperties>
</file>