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1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94709D-FA64-4684-B1B3-393E1D108D95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8A360E-F9E2-4811-BB77-6D03BE9716AF}" type="datetimeFigureOut">
              <a:rPr lang="en-CA" smtClean="0"/>
              <a:t>19/03/2012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CA" dirty="0" smtClean="0"/>
              <a:t>4 Million Hours of Care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 Canadian Story  </a:t>
            </a:r>
            <a:endParaRPr lang="en-CA" sz="2800" dirty="0"/>
          </a:p>
        </p:txBody>
      </p:sp>
      <p:pic>
        <p:nvPicPr>
          <p:cNvPr id="4" name="Picture 3" descr="C:\Users\Bill Carty\AppData\Local\Microsoft\Windows\Temporary Internet Files\Content.IE5\83UF0BRX\MP900422879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32766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3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Lesson One: </a:t>
            </a:r>
            <a:br>
              <a:rPr lang="en-CA" sz="48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CYC </a:t>
            </a:r>
            <a:r>
              <a:rPr lang="en-CA" sz="2800" dirty="0"/>
              <a:t>work is all about positive </a:t>
            </a:r>
            <a:r>
              <a:rPr lang="en-CA" sz="2800" dirty="0" smtClean="0"/>
              <a:t>competency-   focused connections</a:t>
            </a:r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4" name="Picture 4" descr="C:\Documents and Settings\Bill Carty\Local Settings\Temporary Internet Files\Content.IE5\4P2NCHUZ\MPj0430685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4527912" cy="311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6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Lesson Two:</a:t>
            </a:r>
            <a:br>
              <a:rPr lang="en-CA" sz="48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CYC </a:t>
            </a:r>
            <a:r>
              <a:rPr lang="en-CA" sz="2800" dirty="0"/>
              <a:t>work is different than all </a:t>
            </a:r>
            <a:r>
              <a:rPr lang="en-CA" sz="2800" dirty="0" smtClean="0"/>
              <a:t>other professions in </a:t>
            </a:r>
            <a:r>
              <a:rPr lang="en-CA" sz="2800" dirty="0"/>
              <a:t>that we do our practice </a:t>
            </a:r>
            <a:r>
              <a:rPr lang="en-CA" sz="2800" dirty="0" smtClean="0"/>
              <a:t>in public </a:t>
            </a:r>
            <a:r>
              <a:rPr lang="en-CA" sz="2800" dirty="0"/>
              <a:t>and generally with other </a:t>
            </a:r>
            <a:r>
              <a:rPr lang="en-CA" sz="2800" dirty="0" smtClean="0"/>
              <a:t>	professional colleagues</a:t>
            </a:r>
            <a:r>
              <a:rPr lang="en-CA" sz="2800" dirty="0"/>
              <a:t>.</a:t>
            </a:r>
            <a:r>
              <a:rPr lang="en-CA" sz="2800" dirty="0" smtClean="0"/>
              <a:t> </a:t>
            </a:r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4" name="Picture 2" descr="C:\Documents and Settings\Bill Carty\Local Settings\Temporary Internet Files\Content.IE5\9TBA1HXN\MPj0431794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2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Lesson Three: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 smtClean="0"/>
              <a:t>CYC’s </a:t>
            </a:r>
            <a:r>
              <a:rPr lang="en-CA" sz="2800" dirty="0"/>
              <a:t>need to </a:t>
            </a:r>
            <a:r>
              <a:rPr lang="en-CA" sz="2800" dirty="0" smtClean="0"/>
              <a:t>have competent supervisory experiences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 descr="http://t1.gstatic.com/images?q=tbn:ANd9GcT6W_glzZFHREWM9wr5Wx5l2x7a-c-A0kwIRga86MAn03PfNtLdw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37338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2.gstatic.com/images?q=tbn:ANd9GcSFU10MVAalsetfoaa_F7FmXWOBgBv0Dzw1Kh8uGjrxhRmXwhYfd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318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3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 Lesson Four: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(the </a:t>
            </a:r>
            <a:r>
              <a:rPr lang="en-CA" sz="2800" dirty="0"/>
              <a:t>last lesson leads to the </a:t>
            </a:r>
            <a:r>
              <a:rPr lang="en-CA" sz="2800" dirty="0" smtClean="0"/>
              <a:t>next) </a:t>
            </a:r>
            <a:r>
              <a:rPr lang="en-CA" sz="2800" dirty="0"/>
              <a:t>– our </a:t>
            </a:r>
            <a:r>
              <a:rPr lang="en-CA" sz="2800" dirty="0" smtClean="0"/>
              <a:t>profession </a:t>
            </a:r>
            <a:r>
              <a:rPr lang="en-CA" sz="2800" dirty="0"/>
              <a:t>needs to attract and retain a </a:t>
            </a:r>
            <a:r>
              <a:rPr lang="en-CA" sz="2800" dirty="0" smtClean="0"/>
              <a:t>wide </a:t>
            </a:r>
            <a:r>
              <a:rPr lang="en-CA" sz="2800" dirty="0"/>
              <a:t>variety of people that can provide </a:t>
            </a:r>
            <a:r>
              <a:rPr lang="en-CA" sz="2800" dirty="0" smtClean="0"/>
              <a:t>direct </a:t>
            </a:r>
            <a:r>
              <a:rPr lang="en-CA" sz="2800" dirty="0"/>
              <a:t>service, can manage, can teach, can </a:t>
            </a:r>
            <a:r>
              <a:rPr lang="en-CA" sz="2800" dirty="0" smtClean="0"/>
              <a:t>consult</a:t>
            </a:r>
            <a:r>
              <a:rPr lang="en-CA" sz="2800" dirty="0"/>
              <a:t>, can set policies and procedures, </a:t>
            </a:r>
            <a:r>
              <a:rPr lang="en-CA" sz="2800" dirty="0" smtClean="0"/>
              <a:t>can </a:t>
            </a:r>
            <a:r>
              <a:rPr lang="en-CA" sz="2800" dirty="0"/>
              <a:t>conduct </a:t>
            </a:r>
            <a:r>
              <a:rPr lang="en-CA" sz="2800" dirty="0" smtClean="0"/>
              <a:t>research, </a:t>
            </a:r>
            <a:r>
              <a:rPr lang="en-CA" sz="2800" dirty="0"/>
              <a:t>and can </a:t>
            </a:r>
            <a:r>
              <a:rPr lang="en-CA" sz="2800" dirty="0" smtClean="0"/>
              <a:t>communicate</a:t>
            </a:r>
            <a:r>
              <a:rPr lang="en-CA" sz="2800" dirty="0"/>
              <a:t>. 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 descr="http://t1.gstatic.com/images?q=tbn:ANd9GcTFBBbb1-TSBcMBnGWKFkm_Mr16icPIrQPSe7JB36gU1DoqyqnRo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33800"/>
            <a:ext cx="40386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3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Lesson Five:</a:t>
            </a:r>
            <a:br>
              <a:rPr lang="en-CA" sz="48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pPr marL="0" indent="0">
              <a:buNone/>
            </a:pPr>
            <a:r>
              <a:rPr lang="en-CA" sz="2800" dirty="0" smtClean="0"/>
              <a:t>Child &amp; Youth Care </a:t>
            </a:r>
            <a:r>
              <a:rPr lang="en-CA" sz="2800" dirty="0"/>
              <a:t>needs to be promoted, </a:t>
            </a:r>
            <a:r>
              <a:rPr lang="en-CA" sz="2800" dirty="0" smtClean="0"/>
              <a:t>supported</a:t>
            </a:r>
            <a:r>
              <a:rPr lang="en-CA" sz="2800" dirty="0"/>
              <a:t>, and </a:t>
            </a:r>
            <a:r>
              <a:rPr lang="en-CA" sz="2800" dirty="0" smtClean="0"/>
              <a:t>articulated </a:t>
            </a:r>
            <a:r>
              <a:rPr lang="en-CA" sz="2800" dirty="0"/>
              <a:t>as a </a:t>
            </a:r>
            <a:r>
              <a:rPr lang="en-CA" sz="2800" dirty="0" smtClean="0"/>
              <a:t>profession in </a:t>
            </a:r>
            <a:r>
              <a:rPr lang="en-CA" sz="2800" dirty="0"/>
              <a:t>the </a:t>
            </a:r>
            <a:r>
              <a:rPr lang="en-CA" sz="2800" dirty="0" smtClean="0"/>
              <a:t>fullest sense</a:t>
            </a:r>
            <a:r>
              <a:rPr lang="en-CA" sz="2800" dirty="0"/>
              <a:t>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 descr="C:\Users\Bill Carty\AppData\Local\Microsoft\Windows\Temporary Internet Files\Content.IE5\E2REDENE\MP9004485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21000"/>
            <a:ext cx="53340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3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296" y="1324318"/>
            <a:ext cx="3842903" cy="5409462"/>
          </a:xfrm>
        </p:spPr>
      </p:pic>
      <p:sp>
        <p:nvSpPr>
          <p:cNvPr id="3" name="Rectangle 2"/>
          <p:cNvSpPr/>
          <p:nvPr/>
        </p:nvSpPr>
        <p:spPr>
          <a:xfrm>
            <a:off x="609600" y="1752600"/>
            <a:ext cx="4539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186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</TotalTime>
  <Words>135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4 Million Hours of Care</vt:lpstr>
      <vt:lpstr>Lesson One:  </vt:lpstr>
      <vt:lpstr>Lesson Two: </vt:lpstr>
      <vt:lpstr> Lesson Three:</vt:lpstr>
      <vt:lpstr> Lesson Four:</vt:lpstr>
      <vt:lpstr>Lesson Five: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Million Hours of Care</dc:title>
  <dc:creator>Bill Carty</dc:creator>
  <cp:lastModifiedBy>Bill Carty</cp:lastModifiedBy>
  <cp:revision>16</cp:revision>
  <dcterms:created xsi:type="dcterms:W3CDTF">2012-02-28T18:03:36Z</dcterms:created>
  <dcterms:modified xsi:type="dcterms:W3CDTF">2012-03-19T11:03:27Z</dcterms:modified>
</cp:coreProperties>
</file>